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2" r:id="rId15"/>
    <p:sldId id="270" r:id="rId16"/>
    <p:sldId id="271" r:id="rId17"/>
    <p:sldId id="273" r:id="rId18"/>
    <p:sldId id="274" r:id="rId19"/>
    <p:sldId id="275" r:id="rId20"/>
    <p:sldId id="276"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a:tcStyle>
        <a:tcBdr/>
        <a:fill>
          <a:solidFill>
            <a:srgbClr val="E9E7DC"/>
          </a:solidFill>
        </a:fill>
      </a:tcStyle>
    </a:band2H>
    <a:firstCol>
      <a:tcTxStyle b="off" i="off">
        <a:fontRef idx="minor">
          <a:srgbClr val="606060"/>
        </a:fontRef>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C5BEAA"/>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D6D2C0">
              <a:alpha val="2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928C7D"/>
          </a:solidFill>
        </a:fill>
      </a:tcStyle>
    </a:firstRow>
  </a:tblStyle>
  <a:tblStyle styleId="{C7B018BB-80A7-4F77-B60F-C8B233D01FF8}" styleName="">
    <a:tblBg/>
    <a:wholeTbl>
      <a:tcTxStyle b="off" i="off">
        <a:fontRef idx="minor">
          <a:srgbClr val="606060"/>
        </a:fontRef>
        <a:srgbClr val="60606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AE0"/>
          </a:solidFill>
        </a:fill>
      </a:tcStyle>
    </a:wholeTbl>
    <a:band2H>
      <a:tcTxStyle/>
      <a:tcStyle>
        <a:tcBdr/>
        <a:fill>
          <a:solidFill>
            <a:srgbClr val="EBED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606060"/>
        </a:fontRef>
        <a:srgbClr val="60606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0D3"/>
          </a:solidFill>
        </a:fill>
      </a:tcStyle>
    </a:wholeTbl>
    <a:band2H>
      <a:tcTxStyle/>
      <a:tcStyle>
        <a:tcBdr/>
        <a:fill>
          <a:solidFill>
            <a:srgbClr val="EFF0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606060"/>
        </a:fontRef>
        <a:srgbClr val="60606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6DD"/>
          </a:solidFill>
        </a:fill>
      </a:tcStyle>
    </a:wholeTbl>
    <a:band2H>
      <a:tcTxStyle/>
      <a:tcStyle>
        <a:tcBdr/>
        <a:fill>
          <a:solidFill>
            <a:srgbClr val="ECEC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606060"/>
        </a:fontRef>
        <a:srgbClr val="606060"/>
      </a:tcTxStyle>
      <a:tcStyle>
        <a:tcBdr>
          <a:left>
            <a:ln w="12700" cap="flat">
              <a:noFill/>
              <a:miter lim="400000"/>
            </a:ln>
          </a:left>
          <a:right>
            <a:ln w="12700" cap="flat">
              <a:noFill/>
              <a:miter lim="400000"/>
            </a:ln>
          </a:right>
          <a:top>
            <a:ln w="50800" cap="flat">
              <a:solidFill>
                <a:srgbClr val="606060"/>
              </a:solidFill>
              <a:prstDash val="solid"/>
              <a:round/>
            </a:ln>
          </a:top>
          <a:bottom>
            <a:ln w="25400" cap="flat">
              <a:solidFill>
                <a:srgbClr val="60606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606060"/>
              </a:solidFill>
              <a:prstDash val="solid"/>
              <a:round/>
            </a:ln>
          </a:top>
          <a:bottom>
            <a:ln w="25400" cap="flat">
              <a:solidFill>
                <a:srgbClr val="60606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606060"/>
        </a:fontRef>
        <a:srgbClr val="60606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606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606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0606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2"/>
  </p:normalViewPr>
  <p:slideViewPr>
    <p:cSldViewPr snapToGrid="0" snapToObjects="1">
      <p:cViewPr varScale="1">
        <p:scale>
          <a:sx n="71" d="100"/>
          <a:sy n="71" d="100"/>
        </p:scale>
        <p:origin x="14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79028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backpage.com"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Materials Needed:</a:t>
            </a:r>
          </a:p>
          <a:p>
            <a:r>
              <a:t>Teacher Powerpoint Slides</a:t>
            </a:r>
          </a:p>
          <a:p>
            <a:r>
              <a:t>Participant workbook</a:t>
            </a:r>
          </a:p>
          <a:p>
            <a:r>
              <a:t>Pre-Post Test </a:t>
            </a:r>
          </a:p>
          <a:p>
            <a:r>
              <a:t>** NOTE: may need to be adapted for English learners, and students with disabilities.</a:t>
            </a:r>
          </a:p>
          <a:p>
            <a:endParaRPr/>
          </a:p>
          <a:p>
            <a:r>
              <a:t>Blue Heart = Blue Heart Campaign is an international anti-trafficking program </a:t>
            </a:r>
          </a:p>
        </p:txBody>
      </p:sp>
    </p:spTree>
    <p:extLst>
      <p:ext uri="{BB962C8B-B14F-4D97-AF65-F5344CB8AC3E}">
        <p14:creationId xmlns:p14="http://schemas.microsoft.com/office/powerpoint/2010/main" val="963626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noRot="1" noChangeAspect="1"/>
          </p:cNvSpPr>
          <p:nvPr>
            <p:ph type="sldImg"/>
          </p:nvPr>
        </p:nvSpPr>
        <p:spPr>
          <a:prstGeom prst="rect">
            <a:avLst/>
          </a:prstGeom>
        </p:spPr>
        <p:txBody>
          <a:bodyPr/>
          <a:lstStyle/>
          <a:p>
            <a:endParaRPr/>
          </a:p>
        </p:txBody>
      </p:sp>
      <p:sp>
        <p:nvSpPr>
          <p:cNvPr id="205" name="Shape 205"/>
          <p:cNvSpPr>
            <a:spLocks noGrp="1"/>
          </p:cNvSpPr>
          <p:nvPr>
            <p:ph type="body" sz="quarter" idx="1"/>
          </p:nvPr>
        </p:nvSpPr>
        <p:spPr>
          <a:prstGeom prst="rect">
            <a:avLst/>
          </a:prstGeom>
        </p:spPr>
        <p:txBody>
          <a:bodyPr/>
          <a:lstStyle/>
          <a:p>
            <a:r>
              <a:t>Does anyone want to share their answers? (total max 15 min for working together &amp; sharing answers)</a:t>
            </a:r>
          </a:p>
          <a:p>
            <a:r>
              <a:t>Question 1 Possible answers: the friend is manipulating (taking advantage of me) and they have the money and are trying to get me to do something wrong (illegal and possibly putting me at risk of getting in trouble). They are trying to entice me to do something illegal with them by giving me money. I would not take the money. I would talk to my parents first. I would suggest another activity such as going to a movie, going shopping, swimming, or to a concert or venue with my parents, or another trusted adult.</a:t>
            </a:r>
          </a:p>
          <a:p>
            <a:r>
              <a:t> </a:t>
            </a:r>
          </a:p>
          <a:p>
            <a:r>
              <a:t>Question 2 Possible answers: This is another example of someone with power (money) taking advantage of another person by enticing (paying them) (form of trafficking) to give them what they want (sex). This is not okay. Go to a trusted adult and use your resources.</a:t>
            </a:r>
          </a:p>
          <a:p>
            <a:pPr lvl="1" indent="0"/>
            <a:r>
              <a:t>I had a fight with my parents and want to run away and stay with a “friend” who I met online.</a:t>
            </a:r>
          </a:p>
          <a:p>
            <a:pPr lvl="1" indent="0"/>
            <a:endParaRPr/>
          </a:p>
          <a:p>
            <a:pPr lvl="1" indent="0"/>
            <a:r>
              <a:t>Question 3 Possible answers: Never meet a stranger especially one who you met online. There are many sex trafficking sites online. If you are lonely, get help. Talk to a trusted friend and go to your parents or any trusted adult. This is very dangerous. Call resource lines. </a:t>
            </a:r>
          </a:p>
        </p:txBody>
      </p:sp>
    </p:spTree>
    <p:extLst>
      <p:ext uri="{BB962C8B-B14F-4D97-AF65-F5344CB8AC3E}">
        <p14:creationId xmlns:p14="http://schemas.microsoft.com/office/powerpoint/2010/main" val="1311283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noRot="1" noChangeAspect="1"/>
          </p:cNvSpPr>
          <p:nvPr>
            <p:ph type="sldImg"/>
          </p:nvPr>
        </p:nvSpPr>
        <p:spPr>
          <a:prstGeom prst="rect">
            <a:avLst/>
          </a:prstGeom>
        </p:spPr>
        <p:txBody>
          <a:bodyPr/>
          <a:lstStyle/>
          <a:p>
            <a:endParaRPr/>
          </a:p>
        </p:txBody>
      </p:sp>
      <p:sp>
        <p:nvSpPr>
          <p:cNvPr id="217" name="Shape 217"/>
          <p:cNvSpPr>
            <a:spLocks noGrp="1"/>
          </p:cNvSpPr>
          <p:nvPr>
            <p:ph type="body" sz="quarter" idx="1"/>
          </p:nvPr>
        </p:nvSpPr>
        <p:spPr>
          <a:prstGeom prst="rect">
            <a:avLst/>
          </a:prstGeom>
        </p:spPr>
        <p:txBody>
          <a:bodyPr/>
          <a:lstStyle/>
          <a:p>
            <a:r>
              <a:t>Talk about the website </a:t>
            </a:r>
            <a:r>
              <a:rPr u="sng">
                <a:solidFill>
                  <a:srgbClr val="0000FF"/>
                </a:solidFill>
                <a:uFill>
                  <a:solidFill>
                    <a:srgbClr val="0000FF"/>
                  </a:solidFill>
                </a:uFill>
                <a:hlinkClick r:id="rId3"/>
              </a:rPr>
              <a:t>backpage.com</a:t>
            </a:r>
            <a:r>
              <a:t> to the HIGH SCHOOL STUDENTS. This website has now been seized because it was used to lure in children to trafficking and to sell victims. However, criminals have moved forward on to new websites (such as Bedpage) that are similar to Backpage. Therefore, it is important to be careful on websites and apps to not give personal information. </a:t>
            </a:r>
          </a:p>
          <a:p>
            <a:r>
              <a:t>	- Refer to “I am Jane Doe” movie and to refer to their parents before watching. </a:t>
            </a:r>
          </a:p>
          <a:p>
            <a:r>
              <a:t>HIGH SCHOOL STUDENTS: Read and discuss article “Human Trafficking Crackdown Nets More Than 500 Arrests Statewide.” </a:t>
            </a:r>
          </a:p>
        </p:txBody>
      </p:sp>
    </p:spTree>
    <p:extLst>
      <p:ext uri="{BB962C8B-B14F-4D97-AF65-F5344CB8AC3E}">
        <p14:creationId xmlns:p14="http://schemas.microsoft.com/office/powerpoint/2010/main" val="1258027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noRot="1" noChangeAspect="1"/>
          </p:cNvSpPr>
          <p:nvPr>
            <p:ph type="sldImg"/>
          </p:nvPr>
        </p:nvSpPr>
        <p:spPr>
          <a:prstGeom prst="rect">
            <a:avLst/>
          </a:prstGeom>
        </p:spPr>
        <p:txBody>
          <a:bodyPr/>
          <a:lstStyle/>
          <a:p>
            <a:endParaRPr/>
          </a:p>
        </p:txBody>
      </p:sp>
      <p:sp>
        <p:nvSpPr>
          <p:cNvPr id="240" name="Shape 240"/>
          <p:cNvSpPr>
            <a:spLocks noGrp="1"/>
          </p:cNvSpPr>
          <p:nvPr>
            <p:ph type="body" sz="quarter" idx="1"/>
          </p:nvPr>
        </p:nvSpPr>
        <p:spPr>
          <a:prstGeom prst="rect">
            <a:avLst/>
          </a:prstGeom>
        </p:spPr>
        <p:txBody>
          <a:bodyPr/>
          <a:lstStyle/>
          <a:p>
            <a:r>
              <a:t>So far, we’ve addressed human trafficking in the US, described types of victims, defined warning signs, defined human trafficking including sex trafficking and labor trafficking. We’ve also seen a video and discussed scenarios, which show how children and youth can become victims of trafficking.</a:t>
            </a:r>
          </a:p>
          <a:p>
            <a:r>
              <a:t>Now, let’s together do some yes/no questions if you think this is a form of human or sex trafficking and why? What would you/what advice would you give if you were the following students?</a:t>
            </a:r>
          </a:p>
        </p:txBody>
      </p:sp>
    </p:spTree>
    <p:extLst>
      <p:ext uri="{BB962C8B-B14F-4D97-AF65-F5344CB8AC3E}">
        <p14:creationId xmlns:p14="http://schemas.microsoft.com/office/powerpoint/2010/main" val="2001112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prstGeom prst="rect">
            <a:avLst/>
          </a:prstGeom>
        </p:spPr>
        <p:txBody>
          <a:bodyPr/>
          <a:lstStyle/>
          <a:p>
            <a:endParaRPr/>
          </a:p>
        </p:txBody>
      </p:sp>
      <p:sp>
        <p:nvSpPr>
          <p:cNvPr id="223" name="Shape 223"/>
          <p:cNvSpPr>
            <a:spLocks noGrp="1"/>
          </p:cNvSpPr>
          <p:nvPr>
            <p:ph type="body" sz="quarter" idx="1"/>
          </p:nvPr>
        </p:nvSpPr>
        <p:spPr>
          <a:prstGeom prst="rect">
            <a:avLst/>
          </a:prstGeom>
        </p:spPr>
        <p:txBody>
          <a:bodyPr/>
          <a:lstStyle/>
          <a:p>
            <a:r>
              <a:t>5 minutes for all scenarios - go over as a group or class, at teacher’s discretion. </a:t>
            </a:r>
          </a:p>
          <a:p>
            <a:endParaRPr/>
          </a:p>
          <a:p>
            <a:r>
              <a:t>Never stay at a stranger’s house. Get help. Call the police. Tell a trusted adult or friend. Call one of the hotlines/resource numbers. Go back home and tell her mom. </a:t>
            </a:r>
          </a:p>
        </p:txBody>
      </p:sp>
    </p:spTree>
    <p:extLst>
      <p:ext uri="{BB962C8B-B14F-4D97-AF65-F5344CB8AC3E}">
        <p14:creationId xmlns:p14="http://schemas.microsoft.com/office/powerpoint/2010/main" val="1690830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r>
              <a:t>5 minutes for all scenarios - go over as a group or class, at teacher’s discretion. </a:t>
            </a:r>
          </a:p>
          <a:p>
            <a:endParaRPr/>
          </a:p>
          <a:p>
            <a:r>
              <a:t>Never ever accept “help” from a stranger. Call the police, call 911. Go back home and try to work it out with your parents. Call one of the hotline numbers. Tell your school counselor, school nurse, administrator, teacher, or any trusted adult. </a:t>
            </a:r>
          </a:p>
        </p:txBody>
      </p:sp>
    </p:spTree>
    <p:extLst>
      <p:ext uri="{BB962C8B-B14F-4D97-AF65-F5344CB8AC3E}">
        <p14:creationId xmlns:p14="http://schemas.microsoft.com/office/powerpoint/2010/main" val="139264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r>
              <a:t>Now, let’s together do some yes/no questions if you think this is a form of human or sex trafficking and why? What would you/what advice would you give if you were the following students?</a:t>
            </a:r>
          </a:p>
          <a:p>
            <a:endParaRPr/>
          </a:p>
          <a:p>
            <a:r>
              <a:t>* This is a form of human trafficking because a person in power (older man) is taking advantage of a weaker person (Jane). It is also sex trafficking because he is probably wanting to have sex with her. He is offering to give her a place to stay, but she has to “pay” by having sex with him.</a:t>
            </a:r>
          </a:p>
        </p:txBody>
      </p:sp>
    </p:spTree>
    <p:extLst>
      <p:ext uri="{BB962C8B-B14F-4D97-AF65-F5344CB8AC3E}">
        <p14:creationId xmlns:p14="http://schemas.microsoft.com/office/powerpoint/2010/main" val="960291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prstGeom prst="rect">
            <a:avLst/>
          </a:prstGeom>
        </p:spPr>
        <p:txBody>
          <a:bodyPr/>
          <a:lstStyle/>
          <a:p>
            <a:endParaRPr/>
          </a:p>
        </p:txBody>
      </p:sp>
      <p:sp>
        <p:nvSpPr>
          <p:cNvPr id="252" name="Shape 252"/>
          <p:cNvSpPr>
            <a:spLocks noGrp="1"/>
          </p:cNvSpPr>
          <p:nvPr>
            <p:ph type="body" sz="quarter" idx="1"/>
          </p:nvPr>
        </p:nvSpPr>
        <p:spPr>
          <a:prstGeom prst="rect">
            <a:avLst/>
          </a:prstGeom>
        </p:spPr>
        <p:txBody>
          <a:bodyPr/>
          <a:lstStyle/>
          <a:p>
            <a:r>
              <a:t>Now, let’s together do some yes/no questions if you think this is a form of human or sex trafficking and why? What would you/what advice would you give if you were the following students?</a:t>
            </a:r>
          </a:p>
          <a:p>
            <a:endParaRPr/>
          </a:p>
          <a:p>
            <a:r>
              <a:t>This is also human trafficking. Very similar. The man Dave will give him “free food and housing if Bill will have sex with him. Bill is vulnerable because he is homeless, and is having family toubles. He can easily fall prey (victim) (predator to prey) to a trafficker. </a:t>
            </a:r>
          </a:p>
        </p:txBody>
      </p:sp>
    </p:spTree>
    <p:extLst>
      <p:ext uri="{BB962C8B-B14F-4D97-AF65-F5344CB8AC3E}">
        <p14:creationId xmlns:p14="http://schemas.microsoft.com/office/powerpoint/2010/main" val="1272187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Shape 260"/>
          <p:cNvSpPr>
            <a:spLocks noGrp="1" noRot="1" noChangeAspect="1"/>
          </p:cNvSpPr>
          <p:nvPr>
            <p:ph type="sldImg"/>
          </p:nvPr>
        </p:nvSpPr>
        <p:spPr>
          <a:prstGeom prst="rect">
            <a:avLst/>
          </a:prstGeom>
        </p:spPr>
        <p:txBody>
          <a:bodyPr/>
          <a:lstStyle/>
          <a:p>
            <a:endParaRPr/>
          </a:p>
        </p:txBody>
      </p:sp>
      <p:sp>
        <p:nvSpPr>
          <p:cNvPr id="261" name="Shape 261"/>
          <p:cNvSpPr>
            <a:spLocks noGrp="1"/>
          </p:cNvSpPr>
          <p:nvPr>
            <p:ph type="body" sz="quarter" idx="1"/>
          </p:nvPr>
        </p:nvSpPr>
        <p:spPr>
          <a:prstGeom prst="rect">
            <a:avLst/>
          </a:prstGeom>
        </p:spPr>
        <p:txBody>
          <a:bodyPr/>
          <a:lstStyle/>
          <a:p>
            <a:endParaRPr/>
          </a:p>
          <a:p>
            <a:r>
              <a:t>	- SEE HARD COPY IN WORKBOOK</a:t>
            </a:r>
          </a:p>
          <a:p>
            <a:r>
              <a:t>Ask students to take a moment to think about a person at school or in their life that they could talk to if they saw warning signs.</a:t>
            </a:r>
          </a:p>
        </p:txBody>
      </p:sp>
    </p:spTree>
    <p:extLst>
      <p:ext uri="{BB962C8B-B14F-4D97-AF65-F5344CB8AC3E}">
        <p14:creationId xmlns:p14="http://schemas.microsoft.com/office/powerpoint/2010/main" val="1128489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prstGeom prst="rect">
            <a:avLst/>
          </a:prstGeom>
        </p:spPr>
        <p:txBody>
          <a:bodyPr/>
          <a:lstStyle/>
          <a:p>
            <a:endParaRPr/>
          </a:p>
        </p:txBody>
      </p:sp>
      <p:sp>
        <p:nvSpPr>
          <p:cNvPr id="265" name="Shape 265"/>
          <p:cNvSpPr>
            <a:spLocks noGrp="1"/>
          </p:cNvSpPr>
          <p:nvPr>
            <p:ph type="body" sz="quarter" idx="1"/>
          </p:nvPr>
        </p:nvSpPr>
        <p:spPr>
          <a:prstGeom prst="rect">
            <a:avLst/>
          </a:prstGeom>
        </p:spPr>
        <p:txBody>
          <a:bodyPr/>
          <a:lstStyle/>
          <a:p>
            <a:r>
              <a:t>Any questions?</a:t>
            </a:r>
          </a:p>
        </p:txBody>
      </p:sp>
    </p:spTree>
    <p:extLst>
      <p:ext uri="{BB962C8B-B14F-4D97-AF65-F5344CB8AC3E}">
        <p14:creationId xmlns:p14="http://schemas.microsoft.com/office/powerpoint/2010/main" val="210015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r>
              <a:t>KEY MESSAGES: Students need to understand the definition of human trafficking, what the risk factors are, and how to prevent becoming a victim of human trafficking, and where to seek help.</a:t>
            </a:r>
          </a:p>
        </p:txBody>
      </p:sp>
    </p:spTree>
    <p:extLst>
      <p:ext uri="{BB962C8B-B14F-4D97-AF65-F5344CB8AC3E}">
        <p14:creationId xmlns:p14="http://schemas.microsoft.com/office/powerpoint/2010/main" val="1495042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r>
              <a:t>“Does anyone remember what sex trafficking is?”</a:t>
            </a:r>
          </a:p>
          <a:p>
            <a:endParaRPr/>
          </a:p>
          <a:p>
            <a:r>
              <a:t>Ask for definitions or key words and write on the board. </a:t>
            </a:r>
          </a:p>
          <a:p>
            <a:r>
              <a:t>Have them write down in the workbook their definition.</a:t>
            </a:r>
          </a:p>
          <a:p>
            <a:endParaRPr/>
          </a:p>
          <a:p>
            <a:r>
              <a:t>Then give them the “text book” definition they were given in the prior lesson (on the next slide). </a:t>
            </a:r>
          </a:p>
        </p:txBody>
      </p:sp>
    </p:spTree>
    <p:extLst>
      <p:ext uri="{BB962C8B-B14F-4D97-AF65-F5344CB8AC3E}">
        <p14:creationId xmlns:p14="http://schemas.microsoft.com/office/powerpoint/2010/main" val="161400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endParaRPr/>
          </a:p>
        </p:txBody>
      </p:sp>
      <p:sp>
        <p:nvSpPr>
          <p:cNvPr id="155" name="Shape 155"/>
          <p:cNvSpPr>
            <a:spLocks noGrp="1"/>
          </p:cNvSpPr>
          <p:nvPr>
            <p:ph type="body" sz="quarter" idx="1"/>
          </p:nvPr>
        </p:nvSpPr>
        <p:spPr>
          <a:prstGeom prst="rect">
            <a:avLst/>
          </a:prstGeom>
        </p:spPr>
        <p:txBody>
          <a:bodyPr/>
          <a:lstStyle/>
          <a:p>
            <a:r>
              <a:t>Have them write down this “text book” definition in the workbook next to their own definition. </a:t>
            </a:r>
          </a:p>
        </p:txBody>
      </p:sp>
    </p:spTree>
    <p:extLst>
      <p:ext uri="{BB962C8B-B14F-4D97-AF65-F5344CB8AC3E}">
        <p14:creationId xmlns:p14="http://schemas.microsoft.com/office/powerpoint/2010/main" val="172687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prstGeom prst="rect">
            <a:avLst/>
          </a:prstGeom>
        </p:spPr>
        <p:txBody>
          <a:bodyPr/>
          <a:lstStyle/>
          <a:p>
            <a:endParaRPr/>
          </a:p>
        </p:txBody>
      </p:sp>
      <p:sp>
        <p:nvSpPr>
          <p:cNvPr id="160" name="Shape 160"/>
          <p:cNvSpPr>
            <a:spLocks noGrp="1"/>
          </p:cNvSpPr>
          <p:nvPr>
            <p:ph type="body" sz="quarter" idx="1"/>
          </p:nvPr>
        </p:nvSpPr>
        <p:spPr>
          <a:prstGeom prst="rect">
            <a:avLst/>
          </a:prstGeom>
        </p:spPr>
        <p:txBody>
          <a:bodyPr/>
          <a:lstStyle/>
          <a:p>
            <a:pPr>
              <a:defRPr u="sng"/>
            </a:pPr>
            <a:r>
              <a:t>The trafficker exploits = </a:t>
            </a:r>
            <a:r>
              <a:rPr u="none"/>
              <a:t> Someone with more power takes advantage of a person in a weaker position.</a:t>
            </a:r>
          </a:p>
          <a:p>
            <a:endParaRPr u="none"/>
          </a:p>
          <a:p>
            <a:r>
              <a:t>Labor (is also known as work) trafficking</a:t>
            </a:r>
          </a:p>
        </p:txBody>
      </p:sp>
    </p:spTree>
    <p:extLst>
      <p:ext uri="{BB962C8B-B14F-4D97-AF65-F5344CB8AC3E}">
        <p14:creationId xmlns:p14="http://schemas.microsoft.com/office/powerpoint/2010/main" val="42793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noRot="1" noChangeAspect="1"/>
          </p:cNvSpPr>
          <p:nvPr>
            <p:ph type="sldImg"/>
          </p:nvPr>
        </p:nvSpPr>
        <p:spPr>
          <a:prstGeom prst="rect">
            <a:avLst/>
          </a:prstGeom>
        </p:spPr>
        <p:txBody>
          <a:bodyPr/>
          <a:lstStyle/>
          <a:p>
            <a:endParaRPr/>
          </a:p>
        </p:txBody>
      </p:sp>
      <p:sp>
        <p:nvSpPr>
          <p:cNvPr id="166" name="Shape 166"/>
          <p:cNvSpPr>
            <a:spLocks noGrp="1"/>
          </p:cNvSpPr>
          <p:nvPr>
            <p:ph type="body" sz="quarter" idx="1"/>
          </p:nvPr>
        </p:nvSpPr>
        <p:spPr>
          <a:prstGeom prst="rect">
            <a:avLst/>
          </a:prstGeom>
        </p:spPr>
        <p:txBody>
          <a:bodyPr/>
          <a:lstStyle/>
          <a:p>
            <a:r>
              <a:t>Trafficker is also known as a “pimp,” “johns,” and/or “daddy.”</a:t>
            </a:r>
          </a:p>
        </p:txBody>
      </p:sp>
    </p:spTree>
    <p:extLst>
      <p:ext uri="{BB962C8B-B14F-4D97-AF65-F5344CB8AC3E}">
        <p14:creationId xmlns:p14="http://schemas.microsoft.com/office/powerpoint/2010/main" val="317852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noRot="1" noChangeAspect="1"/>
          </p:cNvSpPr>
          <p:nvPr>
            <p:ph type="sldImg"/>
          </p:nvPr>
        </p:nvSpPr>
        <p:spPr>
          <a:prstGeom prst="rect">
            <a:avLst/>
          </a:prstGeom>
        </p:spPr>
        <p:txBody>
          <a:bodyPr/>
          <a:lstStyle/>
          <a:p>
            <a:endParaRPr/>
          </a:p>
        </p:txBody>
      </p:sp>
      <p:sp>
        <p:nvSpPr>
          <p:cNvPr id="178" name="Shape 178"/>
          <p:cNvSpPr>
            <a:spLocks noGrp="1"/>
          </p:cNvSpPr>
          <p:nvPr>
            <p:ph type="body" sz="quarter" idx="1"/>
          </p:nvPr>
        </p:nvSpPr>
        <p:spPr>
          <a:prstGeom prst="rect">
            <a:avLst/>
          </a:prstGeom>
        </p:spPr>
        <p:txBody>
          <a:bodyPr/>
          <a:lstStyle/>
          <a:p>
            <a:r>
              <a:t>Now, we are going to watch a movie and discuss afterwards. </a:t>
            </a:r>
          </a:p>
        </p:txBody>
      </p:sp>
    </p:spTree>
    <p:extLst>
      <p:ext uri="{BB962C8B-B14F-4D97-AF65-F5344CB8AC3E}">
        <p14:creationId xmlns:p14="http://schemas.microsoft.com/office/powerpoint/2010/main" val="12024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Emphasize that websites and apps online may seem harmless to lure in victims - recruiting may happen in public but it also happens online. Even though many of these sites have been shut down, there are still websites that recruit victims. </a:t>
            </a:r>
          </a:p>
        </p:txBody>
      </p:sp>
    </p:spTree>
    <p:extLst>
      <p:ext uri="{BB962C8B-B14F-4D97-AF65-F5344CB8AC3E}">
        <p14:creationId xmlns:p14="http://schemas.microsoft.com/office/powerpoint/2010/main" val="21746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r>
              <a:t>Ask students to take a moment to think about a person/adult at school or in their life that they could talk to if they saw warning signs.</a:t>
            </a:r>
          </a:p>
        </p:txBody>
      </p:sp>
    </p:spTree>
    <p:extLst>
      <p:ext uri="{BB962C8B-B14F-4D97-AF65-F5344CB8AC3E}">
        <p14:creationId xmlns:p14="http://schemas.microsoft.com/office/powerpoint/2010/main" val="213869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3" name="Line"/>
          <p:cNvSpPr/>
          <p:nvPr/>
        </p:nvSpPr>
        <p:spPr>
          <a:xfrm>
            <a:off x="507996" y="5181600"/>
            <a:ext cx="11988806" cy="0"/>
          </a:xfrm>
          <a:prstGeom prst="line">
            <a:avLst/>
          </a:prstGeom>
          <a:ln w="12700">
            <a:solidFill>
              <a:srgbClr val="444444">
                <a:alpha val="30000"/>
              </a:srgbClr>
            </a:solidFill>
            <a:miter lim="400000"/>
          </a:ln>
        </p:spPr>
        <p:txBody>
          <a:bodyPr lIns="45718" tIns="45718" rIns="45718" bIns="45718"/>
          <a:lstStyle/>
          <a:p>
            <a:endParaRPr/>
          </a:p>
        </p:txBody>
      </p:sp>
      <p:sp>
        <p:nvSpPr>
          <p:cNvPr id="14" name="Title Text"/>
          <p:cNvSpPr txBox="1">
            <a:spLocks noGrp="1"/>
          </p:cNvSpPr>
          <p:nvPr>
            <p:ph type="title"/>
          </p:nvPr>
        </p:nvSpPr>
        <p:spPr>
          <a:xfrm>
            <a:off x="508000" y="3009900"/>
            <a:ext cx="11988800" cy="2032000"/>
          </a:xfrm>
          <a:prstGeom prst="rect">
            <a:avLst/>
          </a:prstGeom>
        </p:spPr>
        <p:txBody>
          <a:bodyPr anchor="b"/>
          <a:lstStyle/>
          <a:p>
            <a:r>
              <a:t>Title Text</a:t>
            </a:r>
          </a:p>
        </p:txBody>
      </p:sp>
      <p:sp>
        <p:nvSpPr>
          <p:cNvPr id="15" name="Body Level One…"/>
          <p:cNvSpPr txBox="1">
            <a:spLocks noGrp="1"/>
          </p:cNvSpPr>
          <p:nvPr>
            <p:ph type="body" sz="quarter" idx="1"/>
          </p:nvPr>
        </p:nvSpPr>
        <p:spPr>
          <a:xfrm>
            <a:off x="508000" y="5562600"/>
            <a:ext cx="11988800" cy="8255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16" name="Slide Number"/>
          <p:cNvSpPr txBox="1">
            <a:spLocks noGrp="1"/>
          </p:cNvSpPr>
          <p:nvPr>
            <p:ph type="sldNum" sz="quarter" idx="2"/>
          </p:nvPr>
        </p:nvSpPr>
        <p:spPr>
          <a:xfrm>
            <a:off x="12154001" y="8763000"/>
            <a:ext cx="342901"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5" name="Body Level One…"/>
          <p:cNvSpPr txBox="1">
            <a:spLocks noGrp="1"/>
          </p:cNvSpPr>
          <p:nvPr>
            <p:ph type="body" sz="quarter" idx="1"/>
          </p:nvPr>
        </p:nvSpPr>
        <p:spPr>
          <a:xfrm>
            <a:off x="508000" y="5918200"/>
            <a:ext cx="11988800" cy="533400"/>
          </a:xfrm>
          <a:prstGeom prst="rect">
            <a:avLst/>
          </a:prstGeom>
        </p:spPr>
        <p:txBody>
          <a:bodyPr anchor="t"/>
          <a:lstStyle>
            <a:lvl1pPr marL="0" indent="0" algn="ctr">
              <a:lnSpc>
                <a:spcPct val="140000"/>
              </a:lnSpc>
              <a:spcBef>
                <a:spcPts val="0"/>
              </a:spcBef>
              <a:buSzTx/>
              <a:buNone/>
              <a:defRPr sz="3000" i="1">
                <a:solidFill>
                  <a:srgbClr val="9D9D9D"/>
                </a:solidFill>
              </a:defRPr>
            </a:lvl1pPr>
            <a:lvl2pPr marL="788892" indent="-369792" algn="ctr">
              <a:lnSpc>
                <a:spcPct val="140000"/>
              </a:lnSpc>
              <a:spcBef>
                <a:spcPts val="0"/>
              </a:spcBef>
              <a:buBlip>
                <a:blip r:embed="rId2"/>
              </a:buBlip>
              <a:defRPr sz="3000" i="1">
                <a:solidFill>
                  <a:srgbClr val="9D9D9D"/>
                </a:solidFill>
              </a:defRPr>
            </a:lvl2pPr>
            <a:lvl3pPr marL="1207993" indent="-369793" algn="ctr">
              <a:lnSpc>
                <a:spcPct val="140000"/>
              </a:lnSpc>
              <a:spcBef>
                <a:spcPts val="0"/>
              </a:spcBef>
              <a:buBlip>
                <a:blip r:embed="rId2"/>
              </a:buBlip>
              <a:defRPr sz="3000" i="1">
                <a:solidFill>
                  <a:srgbClr val="9D9D9D"/>
                </a:solidFill>
              </a:defRPr>
            </a:lvl3pPr>
            <a:lvl4pPr marL="1627094" indent="-369793" algn="ctr">
              <a:lnSpc>
                <a:spcPct val="140000"/>
              </a:lnSpc>
              <a:spcBef>
                <a:spcPts val="0"/>
              </a:spcBef>
              <a:buBlip>
                <a:blip r:embed="rId2"/>
              </a:buBlip>
              <a:defRPr sz="3000" i="1">
                <a:solidFill>
                  <a:srgbClr val="9D9D9D"/>
                </a:solidFill>
              </a:defRPr>
            </a:lvl4pPr>
            <a:lvl5pPr marL="2046194" indent="-369794" algn="ctr">
              <a:lnSpc>
                <a:spcPct val="140000"/>
              </a:lnSpc>
              <a:spcBef>
                <a:spcPts val="0"/>
              </a:spcBef>
              <a:buBlip>
                <a:blip r:embed="rId2"/>
              </a:buBlip>
              <a:defRPr sz="3000" i="1">
                <a:solidFill>
                  <a:srgbClr val="9D9D9D"/>
                </a:solidFill>
              </a:defRPr>
            </a:lvl5pPr>
          </a:lstStyle>
          <a:p>
            <a:r>
              <a:t>Body Level One</a:t>
            </a:r>
          </a:p>
          <a:p>
            <a:pPr lvl="1"/>
            <a:r>
              <a:t>Body Level Two</a:t>
            </a:r>
          </a:p>
          <a:p>
            <a:pPr lvl="2"/>
            <a:r>
              <a:t>Body Level Three</a:t>
            </a:r>
          </a:p>
          <a:p>
            <a:pPr lvl="3"/>
            <a:r>
              <a:t>Body Level Four</a:t>
            </a:r>
          </a:p>
          <a:p>
            <a:pPr lvl="4"/>
            <a:r>
              <a:t>Body Level Five</a:t>
            </a:r>
          </a:p>
        </p:txBody>
      </p:sp>
      <p:sp>
        <p:nvSpPr>
          <p:cNvPr id="106" name="“Type a quote here.”"/>
          <p:cNvSpPr txBox="1">
            <a:spLocks noGrp="1"/>
          </p:cNvSpPr>
          <p:nvPr>
            <p:ph type="body" sz="quarter" idx="13"/>
          </p:nvPr>
        </p:nvSpPr>
        <p:spPr>
          <a:xfrm>
            <a:off x="1270000" y="4298950"/>
            <a:ext cx="10464800" cy="622300"/>
          </a:xfrm>
          <a:prstGeom prst="rect">
            <a:avLst/>
          </a:prstGeom>
        </p:spPr>
        <p:txBody>
          <a:bodyPr/>
          <a:lstStyle/>
          <a:p>
            <a:pPr>
              <a:buBlip>
                <a:blip r:embed="rId2"/>
              </a:buBlip>
            </a:pPr>
            <a:endParaRP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4" name="142761833_2880x1921.jpeg"/>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3" name="Image"/>
          <p:cNvSpPr>
            <a:spLocks noGrp="1"/>
          </p:cNvSpPr>
          <p:nvPr>
            <p:ph type="pic" idx="13"/>
          </p:nvPr>
        </p:nvSpPr>
        <p:spPr>
          <a:xfrm>
            <a:off x="622300" y="1181100"/>
            <a:ext cx="11760200" cy="5676900"/>
          </a:xfrm>
          <a:prstGeom prst="rect">
            <a:avLst/>
          </a:prstGeom>
        </p:spPr>
        <p:txBody>
          <a:bodyPr lIns="91439" tIns="45719" rIns="91439" bIns="45719" anchor="t">
            <a:noAutofit/>
          </a:bodyPr>
          <a:lstStyle/>
          <a:p>
            <a:endParaRPr/>
          </a:p>
        </p:txBody>
      </p:sp>
      <p:sp>
        <p:nvSpPr>
          <p:cNvPr id="24" name="Title Text"/>
          <p:cNvSpPr txBox="1">
            <a:spLocks noGrp="1"/>
          </p:cNvSpPr>
          <p:nvPr>
            <p:ph type="title"/>
          </p:nvPr>
        </p:nvSpPr>
        <p:spPr>
          <a:xfrm>
            <a:off x="508000" y="7099300"/>
            <a:ext cx="11988800" cy="1117600"/>
          </a:xfrm>
          <a:prstGeom prst="rect">
            <a:avLst/>
          </a:prstGeom>
        </p:spPr>
        <p:txBody>
          <a:bodyPr anchor="b"/>
          <a:lstStyle/>
          <a:p>
            <a:r>
              <a:t>Title Text</a:t>
            </a:r>
          </a:p>
        </p:txBody>
      </p:sp>
      <p:sp>
        <p:nvSpPr>
          <p:cNvPr id="25" name="Body Level One…"/>
          <p:cNvSpPr txBox="1">
            <a:spLocks noGrp="1"/>
          </p:cNvSpPr>
          <p:nvPr>
            <p:ph type="body" sz="quarter" idx="1"/>
          </p:nvPr>
        </p:nvSpPr>
        <p:spPr>
          <a:xfrm>
            <a:off x="508000" y="8267700"/>
            <a:ext cx="11988800" cy="8382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508000" y="3860800"/>
            <a:ext cx="11988800" cy="2032000"/>
          </a:xfrm>
          <a:prstGeom prst="rect">
            <a:avLst/>
          </a:prstGeom>
        </p:spPr>
        <p:txBody>
          <a:bodyP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Image"/>
          <p:cNvSpPr>
            <a:spLocks noGrp="1"/>
          </p:cNvSpPr>
          <p:nvPr>
            <p:ph type="pic" sz="half" idx="13"/>
          </p:nvPr>
        </p:nvSpPr>
        <p:spPr>
          <a:xfrm>
            <a:off x="6805517" y="981848"/>
            <a:ext cx="5575306" cy="7531104"/>
          </a:xfrm>
          <a:prstGeom prst="rect">
            <a:avLst/>
          </a:prstGeom>
        </p:spPr>
        <p:txBody>
          <a:bodyPr lIns="91439" tIns="45719" rIns="91439" bIns="45719" anchor="t">
            <a:noAutofit/>
          </a:bodyPr>
          <a:lstStyle/>
          <a:p>
            <a:endParaRPr/>
          </a:p>
        </p:txBody>
      </p:sp>
      <p:sp>
        <p:nvSpPr>
          <p:cNvPr id="42" name="Title Text"/>
          <p:cNvSpPr txBox="1">
            <a:spLocks noGrp="1"/>
          </p:cNvSpPr>
          <p:nvPr>
            <p:ph type="title"/>
          </p:nvPr>
        </p:nvSpPr>
        <p:spPr>
          <a:xfrm>
            <a:off x="508000" y="2400300"/>
            <a:ext cx="5829300" cy="6070600"/>
          </a:xfrm>
          <a:prstGeom prst="rect">
            <a:avLst/>
          </a:prstGeom>
        </p:spPr>
        <p:txBody>
          <a:bodyPr anchor="t"/>
          <a:lstStyle/>
          <a:p>
            <a:r>
              <a:t>Title Text</a:t>
            </a:r>
          </a:p>
        </p:txBody>
      </p:sp>
      <p:sp>
        <p:nvSpPr>
          <p:cNvPr id="43" name="Body Level One…"/>
          <p:cNvSpPr txBox="1">
            <a:spLocks noGrp="1"/>
          </p:cNvSpPr>
          <p:nvPr>
            <p:ph type="body" sz="quarter" idx="1"/>
          </p:nvPr>
        </p:nvSpPr>
        <p:spPr>
          <a:xfrm>
            <a:off x="508000" y="1168400"/>
            <a:ext cx="5829300" cy="8382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51" name="Line"/>
          <p:cNvSpPr/>
          <p:nvPr/>
        </p:nvSpPr>
        <p:spPr>
          <a:xfrm>
            <a:off x="507995" y="2578100"/>
            <a:ext cx="11997302" cy="0"/>
          </a:xfrm>
          <a:prstGeom prst="line">
            <a:avLst/>
          </a:prstGeom>
          <a:ln w="12700">
            <a:solidFill>
              <a:srgbClr val="444444">
                <a:alpha val="30000"/>
              </a:srgbClr>
            </a:solidFill>
            <a:miter lim="400000"/>
          </a:ln>
        </p:spPr>
        <p:txBody>
          <a:bodyPr lIns="45718" tIns="45718" rIns="45718" bIns="45718"/>
          <a:lstStyle/>
          <a:p>
            <a:endParaRPr/>
          </a:p>
        </p:txBody>
      </p:sp>
      <p:sp>
        <p:nvSpPr>
          <p:cNvPr id="52" name="Line"/>
          <p:cNvSpPr/>
          <p:nvPr/>
        </p:nvSpPr>
        <p:spPr>
          <a:xfrm flipV="1">
            <a:off x="507996" y="9245596"/>
            <a:ext cx="11988806" cy="9"/>
          </a:xfrm>
          <a:prstGeom prst="line">
            <a:avLst/>
          </a:prstGeom>
          <a:ln w="76200">
            <a:solidFill>
              <a:srgbClr val="444444">
                <a:alpha val="30000"/>
              </a:srgbClr>
            </a:solidFill>
            <a:miter lim="400000"/>
          </a:ln>
        </p:spPr>
        <p:txBody>
          <a:bodyPr lIns="45718" tIns="45718" rIns="45718" bIns="45718"/>
          <a:lstStyle/>
          <a:p>
            <a:endParaRPr/>
          </a:p>
        </p:txBody>
      </p:sp>
      <p:sp>
        <p:nvSpPr>
          <p:cNvPr id="53" name="Line"/>
          <p:cNvSpPr/>
          <p:nvPr/>
        </p:nvSpPr>
        <p:spPr>
          <a:xfrm flipV="1">
            <a:off x="507995" y="507998"/>
            <a:ext cx="11988808" cy="7"/>
          </a:xfrm>
          <a:prstGeom prst="line">
            <a:avLst/>
          </a:prstGeom>
          <a:ln w="12700">
            <a:solidFill>
              <a:srgbClr val="444444">
                <a:alpha val="30000"/>
              </a:srgbClr>
            </a:solidFill>
            <a:miter lim="400000"/>
          </a:ln>
        </p:spPr>
        <p:txBody>
          <a:bodyPr lIns="45718" tIns="45718" rIns="45718" bIns="45718"/>
          <a:lstStyle/>
          <a:p>
            <a:endParaRPr/>
          </a:p>
        </p:txBody>
      </p:sp>
      <p:sp>
        <p:nvSpPr>
          <p:cNvPr id="54" name="Title Text"/>
          <p:cNvSpPr txBox="1">
            <a:spLocks noGrp="1"/>
          </p:cNvSpPr>
          <p:nvPr>
            <p:ph type="title"/>
          </p:nvPr>
        </p:nvSpPr>
        <p:spPr>
          <a:xfrm>
            <a:off x="508000" y="596900"/>
            <a:ext cx="11988800" cy="1905000"/>
          </a:xfrm>
          <a:prstGeom prst="rect">
            <a:avLst/>
          </a:prstGeom>
        </p:spPr>
        <p:txBody>
          <a:bodyPr/>
          <a:lstStyle/>
          <a:p>
            <a:r>
              <a:t>Title Text</a:t>
            </a: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62" name="Line"/>
          <p:cNvSpPr/>
          <p:nvPr/>
        </p:nvSpPr>
        <p:spPr>
          <a:xfrm>
            <a:off x="507996" y="2578100"/>
            <a:ext cx="11988806" cy="0"/>
          </a:xfrm>
          <a:prstGeom prst="line">
            <a:avLst/>
          </a:prstGeom>
          <a:ln w="12700">
            <a:solidFill>
              <a:srgbClr val="444444">
                <a:alpha val="30000"/>
              </a:srgbClr>
            </a:solidFill>
            <a:miter lim="400000"/>
          </a:ln>
        </p:spPr>
        <p:txBody>
          <a:bodyPr lIns="45718" tIns="45718" rIns="45718" bIns="45718"/>
          <a:lstStyle/>
          <a:p>
            <a:endParaRPr/>
          </a:p>
        </p:txBody>
      </p:sp>
      <p:sp>
        <p:nvSpPr>
          <p:cNvPr id="63" name="Line"/>
          <p:cNvSpPr/>
          <p:nvPr/>
        </p:nvSpPr>
        <p:spPr>
          <a:xfrm flipV="1">
            <a:off x="507996" y="9245596"/>
            <a:ext cx="11988806" cy="9"/>
          </a:xfrm>
          <a:prstGeom prst="line">
            <a:avLst/>
          </a:prstGeom>
          <a:ln w="76200">
            <a:solidFill>
              <a:srgbClr val="444444">
                <a:alpha val="30000"/>
              </a:srgbClr>
            </a:solidFill>
            <a:miter lim="400000"/>
          </a:ln>
        </p:spPr>
        <p:txBody>
          <a:bodyPr lIns="45718" tIns="45718" rIns="45718" bIns="45718"/>
          <a:lstStyle/>
          <a:p>
            <a:endParaRPr/>
          </a:p>
        </p:txBody>
      </p:sp>
      <p:sp>
        <p:nvSpPr>
          <p:cNvPr id="64" name="Line"/>
          <p:cNvSpPr/>
          <p:nvPr/>
        </p:nvSpPr>
        <p:spPr>
          <a:xfrm flipV="1">
            <a:off x="507995" y="507998"/>
            <a:ext cx="11988808" cy="7"/>
          </a:xfrm>
          <a:prstGeom prst="line">
            <a:avLst/>
          </a:prstGeom>
          <a:ln w="12700">
            <a:solidFill>
              <a:srgbClr val="444444">
                <a:alpha val="30000"/>
              </a:srgbClr>
            </a:solidFill>
            <a:miter lim="400000"/>
          </a:ln>
        </p:spPr>
        <p:txBody>
          <a:bodyPr lIns="45718" tIns="45718" rIns="45718" bIns="45718"/>
          <a:lstStyle/>
          <a:p>
            <a:endParaRPr/>
          </a:p>
        </p:txBody>
      </p:sp>
      <p:sp>
        <p:nvSpPr>
          <p:cNvPr id="65" name="Title Text"/>
          <p:cNvSpPr txBox="1">
            <a:spLocks noGrp="1"/>
          </p:cNvSpPr>
          <p:nvPr>
            <p:ph type="title"/>
          </p:nvPr>
        </p:nvSpPr>
        <p:spPr>
          <a:xfrm>
            <a:off x="508000" y="596900"/>
            <a:ext cx="11988800" cy="1905000"/>
          </a:xfrm>
          <a:prstGeom prst="rect">
            <a:avLst/>
          </a:prstGeom>
        </p:spPr>
        <p:txBody>
          <a:bodyPr/>
          <a:lstStyle/>
          <a:p>
            <a:r>
              <a:t>Title Text</a:t>
            </a:r>
          </a:p>
        </p:txBody>
      </p:sp>
      <p:sp>
        <p:nvSpPr>
          <p:cNvPr id="66" name="Body Level One…"/>
          <p:cNvSpPr txBox="1">
            <a:spLocks noGrp="1"/>
          </p:cNvSpPr>
          <p:nvPr>
            <p:ph type="body" idx="1"/>
          </p:nvPr>
        </p:nvSpPr>
        <p:spPr>
          <a:xfrm>
            <a:off x="508000" y="3035300"/>
            <a:ext cx="11988800" cy="57277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74" name="Line"/>
          <p:cNvSpPr/>
          <p:nvPr/>
        </p:nvSpPr>
        <p:spPr>
          <a:xfrm>
            <a:off x="507996" y="2578100"/>
            <a:ext cx="11988806" cy="0"/>
          </a:xfrm>
          <a:prstGeom prst="line">
            <a:avLst/>
          </a:prstGeom>
          <a:ln w="12700">
            <a:solidFill>
              <a:srgbClr val="444444">
                <a:alpha val="30000"/>
              </a:srgbClr>
            </a:solidFill>
            <a:miter lim="400000"/>
          </a:ln>
        </p:spPr>
        <p:txBody>
          <a:bodyPr lIns="45718" tIns="45718" rIns="45718" bIns="45718"/>
          <a:lstStyle/>
          <a:p>
            <a:endParaRPr/>
          </a:p>
        </p:txBody>
      </p:sp>
      <p:sp>
        <p:nvSpPr>
          <p:cNvPr id="75" name="Line"/>
          <p:cNvSpPr/>
          <p:nvPr/>
        </p:nvSpPr>
        <p:spPr>
          <a:xfrm flipV="1">
            <a:off x="507996" y="9245596"/>
            <a:ext cx="11988806" cy="9"/>
          </a:xfrm>
          <a:prstGeom prst="line">
            <a:avLst/>
          </a:prstGeom>
          <a:ln w="76200">
            <a:solidFill>
              <a:srgbClr val="444444">
                <a:alpha val="30000"/>
              </a:srgbClr>
            </a:solidFill>
            <a:miter lim="400000"/>
          </a:ln>
        </p:spPr>
        <p:txBody>
          <a:bodyPr lIns="45718" tIns="45718" rIns="45718" bIns="45718"/>
          <a:lstStyle/>
          <a:p>
            <a:endParaRPr/>
          </a:p>
        </p:txBody>
      </p:sp>
      <p:sp>
        <p:nvSpPr>
          <p:cNvPr id="76" name="Line"/>
          <p:cNvSpPr/>
          <p:nvPr/>
        </p:nvSpPr>
        <p:spPr>
          <a:xfrm flipV="1">
            <a:off x="507995" y="507998"/>
            <a:ext cx="11988808" cy="7"/>
          </a:xfrm>
          <a:prstGeom prst="line">
            <a:avLst/>
          </a:prstGeom>
          <a:ln w="12700">
            <a:solidFill>
              <a:srgbClr val="444444">
                <a:alpha val="30000"/>
              </a:srgbClr>
            </a:solidFill>
            <a:miter lim="400000"/>
          </a:ln>
        </p:spPr>
        <p:txBody>
          <a:bodyPr lIns="45718" tIns="45718" rIns="45718" bIns="45718"/>
          <a:lstStyle/>
          <a:p>
            <a:endParaRPr/>
          </a:p>
        </p:txBody>
      </p:sp>
      <p:sp>
        <p:nvSpPr>
          <p:cNvPr id="77" name="Image"/>
          <p:cNvSpPr>
            <a:spLocks noGrp="1"/>
          </p:cNvSpPr>
          <p:nvPr>
            <p:ph type="pic" sz="half" idx="13"/>
          </p:nvPr>
        </p:nvSpPr>
        <p:spPr>
          <a:xfrm>
            <a:off x="620617" y="2994798"/>
            <a:ext cx="5524506" cy="5524504"/>
          </a:xfrm>
          <a:prstGeom prst="rect">
            <a:avLst/>
          </a:prstGeom>
        </p:spPr>
        <p:txBody>
          <a:bodyPr lIns="91439" tIns="45719" rIns="91439" bIns="45719" anchor="t">
            <a:noAutofit/>
          </a:bodyPr>
          <a:lstStyle/>
          <a:p>
            <a:endParaRPr/>
          </a:p>
        </p:txBody>
      </p:sp>
      <p:sp>
        <p:nvSpPr>
          <p:cNvPr id="78" name="Title Text"/>
          <p:cNvSpPr txBox="1">
            <a:spLocks noGrp="1"/>
          </p:cNvSpPr>
          <p:nvPr>
            <p:ph type="title"/>
          </p:nvPr>
        </p:nvSpPr>
        <p:spPr>
          <a:xfrm>
            <a:off x="508000" y="596900"/>
            <a:ext cx="11988800" cy="1905000"/>
          </a:xfrm>
          <a:prstGeom prst="rect">
            <a:avLst/>
          </a:prstGeom>
        </p:spPr>
        <p:txBody>
          <a:bodyPr/>
          <a:lstStyle/>
          <a:p>
            <a:r>
              <a:t>Title Text</a:t>
            </a:r>
          </a:p>
        </p:txBody>
      </p:sp>
      <p:sp>
        <p:nvSpPr>
          <p:cNvPr id="79" name="Body Level One…"/>
          <p:cNvSpPr txBox="1">
            <a:spLocks noGrp="1"/>
          </p:cNvSpPr>
          <p:nvPr>
            <p:ph type="body" sz="half" idx="1"/>
          </p:nvPr>
        </p:nvSpPr>
        <p:spPr>
          <a:xfrm>
            <a:off x="6781800" y="2971800"/>
            <a:ext cx="5727700" cy="5524500"/>
          </a:xfrm>
          <a:prstGeom prst="rect">
            <a:avLst/>
          </a:prstGeom>
        </p:spPr>
        <p:txBody>
          <a:bodyPr/>
          <a:lstStyle>
            <a:lvl1pPr marL="368300" indent="-368300">
              <a:spcBef>
                <a:spcPts val="3200"/>
              </a:spcBef>
              <a:buBlip>
                <a:blip r:embed="rId2"/>
              </a:buBlip>
              <a:defRPr sz="3000"/>
            </a:lvl1pPr>
            <a:lvl2pPr marL="736600" indent="-368300">
              <a:spcBef>
                <a:spcPts val="3200"/>
              </a:spcBef>
              <a:buBlip>
                <a:blip r:embed="rId2"/>
              </a:buBlip>
              <a:defRPr sz="3000"/>
            </a:lvl2pPr>
            <a:lvl3pPr marL="1104900" indent="-368300">
              <a:spcBef>
                <a:spcPts val="3200"/>
              </a:spcBef>
              <a:buBlip>
                <a:blip r:embed="rId2"/>
              </a:buBlip>
              <a:defRPr sz="3000"/>
            </a:lvl3pPr>
            <a:lvl4pPr marL="1473200" indent="-368300">
              <a:spcBef>
                <a:spcPts val="3200"/>
              </a:spcBef>
              <a:buBlip>
                <a:blip r:embed="rId2"/>
              </a:buBlip>
              <a:defRPr sz="3000"/>
            </a:lvl4pPr>
            <a:lvl5pPr marL="1841500" indent="-368300">
              <a:spcBef>
                <a:spcPts val="3200"/>
              </a:spcBef>
              <a:buBlip>
                <a:blip r:embed="rId2"/>
              </a:buBlip>
              <a:defRPr sz="30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7"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5" name="Image"/>
          <p:cNvSpPr>
            <a:spLocks noGrp="1"/>
          </p:cNvSpPr>
          <p:nvPr>
            <p:ph type="pic" sz="quarter" idx="13"/>
          </p:nvPr>
        </p:nvSpPr>
        <p:spPr>
          <a:xfrm>
            <a:off x="6654800" y="977900"/>
            <a:ext cx="5727700" cy="3606800"/>
          </a:xfrm>
          <a:prstGeom prst="rect">
            <a:avLst/>
          </a:prstGeom>
        </p:spPr>
        <p:txBody>
          <a:bodyPr lIns="91439" tIns="45719" rIns="91439" bIns="45719" anchor="t">
            <a:noAutofit/>
          </a:bodyPr>
          <a:lstStyle/>
          <a:p>
            <a:endParaRPr/>
          </a:p>
        </p:txBody>
      </p:sp>
      <p:sp>
        <p:nvSpPr>
          <p:cNvPr id="96" name="Image"/>
          <p:cNvSpPr>
            <a:spLocks noGrp="1"/>
          </p:cNvSpPr>
          <p:nvPr>
            <p:ph type="pic" sz="quarter" idx="14"/>
          </p:nvPr>
        </p:nvSpPr>
        <p:spPr>
          <a:xfrm>
            <a:off x="6654800" y="5003800"/>
            <a:ext cx="5727700" cy="3644900"/>
          </a:xfrm>
          <a:prstGeom prst="rect">
            <a:avLst/>
          </a:prstGeom>
        </p:spPr>
        <p:txBody>
          <a:bodyPr lIns="91439" tIns="45719" rIns="91439" bIns="45719" anchor="t">
            <a:noAutofit/>
          </a:bodyPr>
          <a:lstStyle/>
          <a:p>
            <a:endParaRPr/>
          </a:p>
        </p:txBody>
      </p:sp>
      <p:sp>
        <p:nvSpPr>
          <p:cNvPr id="97" name="Image"/>
          <p:cNvSpPr>
            <a:spLocks noGrp="1"/>
          </p:cNvSpPr>
          <p:nvPr>
            <p:ph type="pic" sz="half" idx="15"/>
          </p:nvPr>
        </p:nvSpPr>
        <p:spPr>
          <a:xfrm>
            <a:off x="620617" y="975498"/>
            <a:ext cx="5575306" cy="7670804"/>
          </a:xfrm>
          <a:prstGeom prst="rect">
            <a:avLst/>
          </a:prstGeom>
        </p:spPr>
        <p:txBody>
          <a:bodyPr lIns="91439" tIns="45719" rIns="91439" bIns="45719" anchor="t">
            <a:noAutofit/>
          </a:bodyPr>
          <a:lstStyle/>
          <a:p>
            <a:endParaRP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Line"/>
          <p:cNvSpPr/>
          <p:nvPr/>
        </p:nvSpPr>
        <p:spPr>
          <a:xfrm flipV="1">
            <a:off x="507996" y="9245596"/>
            <a:ext cx="11988806" cy="9"/>
          </a:xfrm>
          <a:prstGeom prst="line">
            <a:avLst/>
          </a:prstGeom>
          <a:ln w="76200">
            <a:solidFill>
              <a:srgbClr val="444444">
                <a:alpha val="30000"/>
              </a:srgbClr>
            </a:solidFill>
            <a:miter lim="400000"/>
          </a:ln>
        </p:spPr>
        <p:txBody>
          <a:bodyPr lIns="45718" tIns="45718" rIns="45718" bIns="45718"/>
          <a:lstStyle/>
          <a:p>
            <a:endParaRPr/>
          </a:p>
        </p:txBody>
      </p:sp>
      <p:sp>
        <p:nvSpPr>
          <p:cNvPr id="3" name="Line"/>
          <p:cNvSpPr/>
          <p:nvPr/>
        </p:nvSpPr>
        <p:spPr>
          <a:xfrm flipV="1">
            <a:off x="507995" y="507998"/>
            <a:ext cx="11988808" cy="7"/>
          </a:xfrm>
          <a:prstGeom prst="line">
            <a:avLst/>
          </a:prstGeom>
          <a:ln w="12700">
            <a:solidFill>
              <a:srgbClr val="444444">
                <a:alpha val="30000"/>
              </a:srgbClr>
            </a:solidFill>
            <a:miter lim="400000"/>
          </a:ln>
        </p:spPr>
        <p:txBody>
          <a:bodyPr lIns="45718" tIns="45718" rIns="45718" bIns="45718"/>
          <a:lstStyle/>
          <a:p>
            <a:endParaRPr/>
          </a:p>
        </p:txBody>
      </p:sp>
      <p:sp>
        <p:nvSpPr>
          <p:cNvPr id="4" name="Body Level One…"/>
          <p:cNvSpPr txBox="1">
            <a:spLocks noGrp="1"/>
          </p:cNvSpPr>
          <p:nvPr>
            <p:ph type="body" idx="1"/>
          </p:nvPr>
        </p:nvSpPr>
        <p:spPr>
          <a:xfrm>
            <a:off x="508000" y="977900"/>
            <a:ext cx="11988800" cy="7785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5" name="Title Text"/>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6" name="Slide Number"/>
          <p:cNvSpPr txBox="1">
            <a:spLocks noGrp="1"/>
          </p:cNvSpPr>
          <p:nvPr>
            <p:ph type="sldNum" sz="quarter" idx="2"/>
          </p:nvPr>
        </p:nvSpPr>
        <p:spPr>
          <a:xfrm>
            <a:off x="12166701" y="8763000"/>
            <a:ext cx="342901" cy="368300"/>
          </a:xfrm>
          <a:prstGeom prst="rect">
            <a:avLst/>
          </a:prstGeom>
          <a:ln w="12700">
            <a:miter lim="400000"/>
          </a:ln>
        </p:spPr>
        <p:txBody>
          <a:bodyPr wrap="none" lIns="50800" tIns="50800" rIns="50800" bIns="50800">
            <a:spAutoFit/>
          </a:bodyPr>
          <a:lstStyle>
            <a:lvl1pPr>
              <a:defRPr sz="1800">
                <a:latin typeface="Gill Sans"/>
                <a:ea typeface="Gill Sans"/>
                <a:cs typeface="Gill Sans"/>
                <a:sym typeface="Gill Sans"/>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1pPr>
      <a:lvl2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2pPr>
      <a:lvl3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3pPr>
      <a:lvl4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4pPr>
      <a:lvl5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5pPr>
      <a:lvl6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6pPr>
      <a:lvl7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7pPr>
      <a:lvl8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8pPr>
      <a:lvl9pPr marL="0" marR="0" indent="0" algn="l" defTabSz="584200" rtl="0" latinLnBrk="0">
        <a:lnSpc>
          <a:spcPct val="90000"/>
        </a:lnSpc>
        <a:spcBef>
          <a:spcPts val="0"/>
        </a:spcBef>
        <a:spcAft>
          <a:spcPts val="0"/>
        </a:spcAft>
        <a:buClrTx/>
        <a:buSzTx/>
        <a:buFontTx/>
        <a:buNone/>
        <a:tabLst/>
        <a:defRPr sz="6400" b="0" i="0" u="none" strike="noStrike" cap="all" spc="0" baseline="0">
          <a:ln>
            <a:noFill/>
          </a:ln>
          <a:solidFill>
            <a:srgbClr val="606060"/>
          </a:solidFill>
          <a:uFillTx/>
          <a:latin typeface="Gill Sans Light"/>
          <a:ea typeface="Gill Sans Light"/>
          <a:cs typeface="Gill Sans Light"/>
          <a:sym typeface="Gill Sans Light"/>
        </a:defRPr>
      </a:lvl9pPr>
    </p:titleStyle>
    <p:bodyStyle>
      <a:lvl1pPr marL="4191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1pPr>
      <a:lvl2pPr marL="8382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2pPr>
      <a:lvl3pPr marL="12573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3pPr>
      <a:lvl4pPr marL="16764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4pPr>
      <a:lvl5pPr marL="20955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5pPr>
      <a:lvl6pPr marL="25146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6pPr>
      <a:lvl7pPr marL="29337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7pPr>
      <a:lvl8pPr marL="33528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8pPr>
      <a:lvl9pPr marL="3771900" marR="0" indent="-419100" algn="l" defTabSz="584200" rtl="0" latinLnBrk="0">
        <a:lnSpc>
          <a:spcPct val="100000"/>
        </a:lnSpc>
        <a:spcBef>
          <a:spcPts val="4200"/>
        </a:spcBef>
        <a:spcAft>
          <a:spcPts val="0"/>
        </a:spcAft>
        <a:buClrTx/>
        <a:buSzPct val="30000"/>
        <a:buFontTx/>
        <a:buBlip>
          <a:blip r:embed="rId15"/>
        </a:buBlip>
        <a:tabLst/>
        <a:defRPr sz="3400" b="0" i="0" u="none" strike="noStrike" cap="none" spc="0" baseline="0">
          <a:ln>
            <a:noFill/>
          </a:ln>
          <a:solidFill>
            <a:srgbClr val="606060"/>
          </a:solidFill>
          <a:uFillTx/>
          <a:latin typeface="Gill Sans"/>
          <a:ea typeface="Gill Sans"/>
          <a:cs typeface="Gill Sans"/>
          <a:sym typeface="Gill San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backpage.com" TargetMode="Externa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hyperlink" Target="http://yourhealthyourright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youtube.com/watch?v=U_kXuQHZmWs" TargetMode="External"/><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human trafficking"/>
          <p:cNvSpPr txBox="1">
            <a:spLocks noGrp="1"/>
          </p:cNvSpPr>
          <p:nvPr>
            <p:ph type="ctrTitle"/>
          </p:nvPr>
        </p:nvSpPr>
        <p:spPr>
          <a:prstGeom prst="rect">
            <a:avLst/>
          </a:prstGeom>
        </p:spPr>
        <p:txBody>
          <a:bodyPr/>
          <a:lstStyle/>
          <a:p>
            <a:r>
              <a:t>human trafficking</a:t>
            </a:r>
          </a:p>
        </p:txBody>
      </p:sp>
      <p:sp>
        <p:nvSpPr>
          <p:cNvPr id="132" name="SESSION 8…"/>
          <p:cNvSpPr txBox="1">
            <a:spLocks noGrp="1"/>
          </p:cNvSpPr>
          <p:nvPr>
            <p:ph type="subTitle" sz="quarter" idx="1"/>
          </p:nvPr>
        </p:nvSpPr>
        <p:spPr>
          <a:prstGeom prst="rect">
            <a:avLst/>
          </a:prstGeom>
        </p:spPr>
        <p:txBody>
          <a:bodyPr>
            <a:normAutofit fontScale="92500" lnSpcReduction="10000"/>
          </a:bodyPr>
          <a:lstStyle/>
          <a:p>
            <a:pPr defTabSz="543305">
              <a:defRPr sz="2200"/>
            </a:pPr>
            <a:r>
              <a:t>SESSION 8</a:t>
            </a:r>
          </a:p>
          <a:p>
            <a:pPr defTabSz="543305">
              <a:defRPr sz="2200"/>
            </a:pPr>
            <a:r>
              <a:t>Susan Bronstein, RN, MPH</a:t>
            </a:r>
          </a:p>
        </p:txBody>
      </p:sp>
      <p:pic>
        <p:nvPicPr>
          <p:cNvPr id="133" name="heart-3624900_960_720.png" descr="heart-3624900_960_720.png"/>
          <p:cNvPicPr>
            <a:picLocks noChangeAspect="1"/>
          </p:cNvPicPr>
          <p:nvPr/>
        </p:nvPicPr>
        <p:blipFill>
          <a:blip r:embed="rId3">
            <a:extLst/>
          </a:blip>
          <a:stretch>
            <a:fillRect/>
          </a:stretch>
        </p:blipFill>
        <p:spPr>
          <a:xfrm>
            <a:off x="7729777" y="638165"/>
            <a:ext cx="4063887" cy="441327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ypes of victims"/>
          <p:cNvSpPr txBox="1">
            <a:spLocks noGrp="1"/>
          </p:cNvSpPr>
          <p:nvPr>
            <p:ph type="title"/>
          </p:nvPr>
        </p:nvSpPr>
        <p:spPr>
          <a:prstGeom prst="rect">
            <a:avLst/>
          </a:prstGeom>
        </p:spPr>
        <p:txBody>
          <a:bodyPr/>
          <a:lstStyle/>
          <a:p>
            <a:r>
              <a:t>Types of victims</a:t>
            </a:r>
          </a:p>
        </p:txBody>
      </p:sp>
      <p:sp>
        <p:nvSpPr>
          <p:cNvPr id="181" name="Social/financial class, religion, culture, or ethnic group does not limit targeted individuals.…"/>
          <p:cNvSpPr txBox="1">
            <a:spLocks noGrp="1"/>
          </p:cNvSpPr>
          <p:nvPr>
            <p:ph type="body" idx="1"/>
          </p:nvPr>
        </p:nvSpPr>
        <p:spPr>
          <a:xfrm>
            <a:off x="507995" y="2149796"/>
            <a:ext cx="11988808" cy="5727706"/>
          </a:xfrm>
          <a:prstGeom prst="rect">
            <a:avLst/>
          </a:prstGeom>
        </p:spPr>
        <p:txBody>
          <a:bodyPr/>
          <a:lstStyle/>
          <a:p>
            <a:pPr>
              <a:buBlip>
                <a:blip r:embed="rId3"/>
              </a:buBlip>
            </a:pPr>
            <a:r>
              <a:t>The social or financial class, religion, culture, or ethnic group does not change or affect who the trafficker decides to lure or recruit in.</a:t>
            </a:r>
          </a:p>
          <a:p>
            <a:pPr>
              <a:buBlip>
                <a:blip r:embed="rId3"/>
              </a:buBlip>
            </a:pPr>
            <a:r>
              <a:t>Human trafficking occurs in </a:t>
            </a:r>
            <a:r>
              <a:rPr b="1"/>
              <a:t>cities</a:t>
            </a:r>
            <a:r>
              <a:t> and </a:t>
            </a:r>
            <a:r>
              <a:rPr b="1"/>
              <a:t>rural areas</a:t>
            </a:r>
            <a:r>
              <a:t>.</a:t>
            </a:r>
          </a:p>
          <a:p>
            <a:pPr>
              <a:buBlip>
                <a:blip r:embed="rId3"/>
              </a:buBlip>
            </a:pPr>
            <a:r>
              <a:t>Victims can be male, female, transgender, gay, straight, etc.</a:t>
            </a:r>
          </a:p>
          <a:p>
            <a:pPr>
              <a:buBlip>
                <a:blip r:embed="rId3"/>
              </a:buBlip>
            </a:pPr>
            <a:r>
              <a:t>Victims can also be recruited </a:t>
            </a:r>
            <a:r>
              <a:rPr b="1"/>
              <a:t>online</a:t>
            </a:r>
            <a:r>
              <a:t> via websites and apps.</a:t>
            </a:r>
          </a:p>
        </p:txBody>
      </p:sp>
      <p:sp>
        <p:nvSpPr>
          <p:cNvPr id="182" name="Woman"/>
          <p:cNvSpPr/>
          <p:nvPr/>
        </p:nvSpPr>
        <p:spPr>
          <a:xfrm>
            <a:off x="5687523" y="7490382"/>
            <a:ext cx="612227" cy="1532894"/>
          </a:xfrm>
          <a:custGeom>
            <a:avLst/>
            <a:gdLst/>
            <a:ahLst/>
            <a:cxnLst>
              <a:cxn ang="0">
                <a:pos x="wd2" y="hd2"/>
              </a:cxn>
              <a:cxn ang="5400000">
                <a:pos x="wd2" y="hd2"/>
              </a:cxn>
              <a:cxn ang="10800000">
                <a:pos x="wd2" y="hd2"/>
              </a:cxn>
              <a:cxn ang="16200000">
                <a:pos x="wd2" y="hd2"/>
              </a:cxn>
            </a:cxnLst>
            <a:rect l="0" t="0" r="r" b="b"/>
            <a:pathLst>
              <a:path w="21387" h="21451" extrusionOk="0">
                <a:moveTo>
                  <a:pt x="10767" y="3"/>
                </a:moveTo>
                <a:cubicBezTo>
                  <a:pt x="10163" y="-15"/>
                  <a:pt x="9173" y="50"/>
                  <a:pt x="8379" y="485"/>
                </a:cubicBezTo>
                <a:cubicBezTo>
                  <a:pt x="7869" y="770"/>
                  <a:pt x="7992" y="989"/>
                  <a:pt x="7147" y="1709"/>
                </a:cubicBezTo>
                <a:cubicBezTo>
                  <a:pt x="6047" y="2649"/>
                  <a:pt x="7909" y="2821"/>
                  <a:pt x="6636" y="3320"/>
                </a:cubicBezTo>
                <a:cubicBezTo>
                  <a:pt x="6113" y="3525"/>
                  <a:pt x="6502" y="3869"/>
                  <a:pt x="6502" y="3869"/>
                </a:cubicBezTo>
                <a:cubicBezTo>
                  <a:pt x="6394" y="3885"/>
                  <a:pt x="6207" y="3880"/>
                  <a:pt x="6099" y="3896"/>
                </a:cubicBezTo>
                <a:cubicBezTo>
                  <a:pt x="5550" y="3950"/>
                  <a:pt x="4864" y="4024"/>
                  <a:pt x="4314" y="4395"/>
                </a:cubicBezTo>
                <a:cubicBezTo>
                  <a:pt x="3537" y="4916"/>
                  <a:pt x="1662" y="6006"/>
                  <a:pt x="254" y="6893"/>
                </a:cubicBezTo>
                <a:cubicBezTo>
                  <a:pt x="241" y="6904"/>
                  <a:pt x="226" y="6914"/>
                  <a:pt x="212" y="6920"/>
                </a:cubicBezTo>
                <a:cubicBezTo>
                  <a:pt x="186" y="6941"/>
                  <a:pt x="160" y="6962"/>
                  <a:pt x="133" y="6978"/>
                </a:cubicBezTo>
                <a:cubicBezTo>
                  <a:pt x="-28" y="7113"/>
                  <a:pt x="-54" y="7253"/>
                  <a:pt x="120" y="7398"/>
                </a:cubicBezTo>
                <a:cubicBezTo>
                  <a:pt x="402" y="7629"/>
                  <a:pt x="494" y="7843"/>
                  <a:pt x="883" y="8241"/>
                </a:cubicBezTo>
                <a:cubicBezTo>
                  <a:pt x="1258" y="8633"/>
                  <a:pt x="2132" y="9064"/>
                  <a:pt x="2789" y="9483"/>
                </a:cubicBezTo>
                <a:cubicBezTo>
                  <a:pt x="2950" y="9591"/>
                  <a:pt x="2935" y="9681"/>
                  <a:pt x="3351" y="9923"/>
                </a:cubicBezTo>
                <a:cubicBezTo>
                  <a:pt x="3579" y="10057"/>
                  <a:pt x="3967" y="10040"/>
                  <a:pt x="3820" y="10040"/>
                </a:cubicBezTo>
                <a:cubicBezTo>
                  <a:pt x="4182" y="10051"/>
                  <a:pt x="4546" y="10004"/>
                  <a:pt x="4532" y="10025"/>
                </a:cubicBezTo>
                <a:cubicBezTo>
                  <a:pt x="4331" y="10627"/>
                  <a:pt x="4437" y="11347"/>
                  <a:pt x="4692" y="12094"/>
                </a:cubicBezTo>
                <a:cubicBezTo>
                  <a:pt x="4839" y="12561"/>
                  <a:pt x="6473" y="15069"/>
                  <a:pt x="6527" y="15493"/>
                </a:cubicBezTo>
                <a:cubicBezTo>
                  <a:pt x="6688" y="17357"/>
                  <a:pt x="7279" y="18781"/>
                  <a:pt x="7641" y="19603"/>
                </a:cubicBezTo>
                <a:cubicBezTo>
                  <a:pt x="7668" y="19651"/>
                  <a:pt x="7723" y="19673"/>
                  <a:pt x="7763" y="19673"/>
                </a:cubicBezTo>
                <a:cubicBezTo>
                  <a:pt x="7790" y="19673"/>
                  <a:pt x="7857" y="19684"/>
                  <a:pt x="7951" y="19700"/>
                </a:cubicBezTo>
                <a:cubicBezTo>
                  <a:pt x="7965" y="20098"/>
                  <a:pt x="8258" y="20001"/>
                  <a:pt x="7775" y="20313"/>
                </a:cubicBezTo>
                <a:cubicBezTo>
                  <a:pt x="7494" y="20495"/>
                  <a:pt x="6838" y="20688"/>
                  <a:pt x="6891" y="21026"/>
                </a:cubicBezTo>
                <a:cubicBezTo>
                  <a:pt x="6905" y="21150"/>
                  <a:pt x="6973" y="21215"/>
                  <a:pt x="7214" y="21307"/>
                </a:cubicBezTo>
                <a:cubicBezTo>
                  <a:pt x="7536" y="21419"/>
                  <a:pt x="8649" y="21585"/>
                  <a:pt x="9694" y="21268"/>
                </a:cubicBezTo>
                <a:cubicBezTo>
                  <a:pt x="10231" y="21107"/>
                  <a:pt x="9893" y="20801"/>
                  <a:pt x="10000" y="20672"/>
                </a:cubicBezTo>
                <a:cubicBezTo>
                  <a:pt x="10148" y="20511"/>
                  <a:pt x="10348" y="20420"/>
                  <a:pt x="10214" y="20027"/>
                </a:cubicBezTo>
                <a:cubicBezTo>
                  <a:pt x="10187" y="19947"/>
                  <a:pt x="10096" y="19803"/>
                  <a:pt x="10042" y="19690"/>
                </a:cubicBezTo>
                <a:cubicBezTo>
                  <a:pt x="10176" y="19669"/>
                  <a:pt x="10281" y="19642"/>
                  <a:pt x="10281" y="19609"/>
                </a:cubicBezTo>
                <a:cubicBezTo>
                  <a:pt x="10294" y="19174"/>
                  <a:pt x="10309" y="18942"/>
                  <a:pt x="10268" y="18287"/>
                </a:cubicBezTo>
                <a:cubicBezTo>
                  <a:pt x="10228" y="17798"/>
                  <a:pt x="10243" y="17454"/>
                  <a:pt x="10176" y="16944"/>
                </a:cubicBezTo>
                <a:cubicBezTo>
                  <a:pt x="10109" y="16390"/>
                  <a:pt x="10015" y="16449"/>
                  <a:pt x="9908" y="15896"/>
                </a:cubicBezTo>
                <a:cubicBezTo>
                  <a:pt x="9868" y="15660"/>
                  <a:pt x="9825" y="15434"/>
                  <a:pt x="9879" y="15193"/>
                </a:cubicBezTo>
                <a:cubicBezTo>
                  <a:pt x="9892" y="15101"/>
                  <a:pt x="9987" y="14456"/>
                  <a:pt x="10000" y="14365"/>
                </a:cubicBezTo>
                <a:cubicBezTo>
                  <a:pt x="10027" y="13312"/>
                  <a:pt x="10097" y="12899"/>
                  <a:pt x="10231" y="11852"/>
                </a:cubicBezTo>
                <a:cubicBezTo>
                  <a:pt x="10257" y="11766"/>
                  <a:pt x="10376" y="11717"/>
                  <a:pt x="10469" y="11803"/>
                </a:cubicBezTo>
                <a:cubicBezTo>
                  <a:pt x="11207" y="12464"/>
                  <a:pt x="11555" y="12812"/>
                  <a:pt x="12145" y="13452"/>
                </a:cubicBezTo>
                <a:cubicBezTo>
                  <a:pt x="12615" y="13962"/>
                  <a:pt x="13770" y="15290"/>
                  <a:pt x="13851" y="15532"/>
                </a:cubicBezTo>
                <a:cubicBezTo>
                  <a:pt x="13985" y="15978"/>
                  <a:pt x="14184" y="16417"/>
                  <a:pt x="14345" y="16965"/>
                </a:cubicBezTo>
                <a:cubicBezTo>
                  <a:pt x="14640" y="17948"/>
                  <a:pt x="15661" y="19270"/>
                  <a:pt x="15795" y="19517"/>
                </a:cubicBezTo>
                <a:cubicBezTo>
                  <a:pt x="15822" y="19565"/>
                  <a:pt x="15834" y="19592"/>
                  <a:pt x="15874" y="19630"/>
                </a:cubicBezTo>
                <a:cubicBezTo>
                  <a:pt x="15888" y="19640"/>
                  <a:pt x="16007" y="19658"/>
                  <a:pt x="16168" y="19663"/>
                </a:cubicBezTo>
                <a:cubicBezTo>
                  <a:pt x="16221" y="19851"/>
                  <a:pt x="16234" y="20173"/>
                  <a:pt x="15912" y="20420"/>
                </a:cubicBezTo>
                <a:cubicBezTo>
                  <a:pt x="15631" y="20641"/>
                  <a:pt x="16113" y="20946"/>
                  <a:pt x="16113" y="20946"/>
                </a:cubicBezTo>
                <a:cubicBezTo>
                  <a:pt x="16408" y="21042"/>
                  <a:pt x="16743" y="21091"/>
                  <a:pt x="17186" y="21080"/>
                </a:cubicBezTo>
                <a:cubicBezTo>
                  <a:pt x="17615" y="21075"/>
                  <a:pt x="17884" y="21161"/>
                  <a:pt x="17978" y="21187"/>
                </a:cubicBezTo>
                <a:cubicBezTo>
                  <a:pt x="18031" y="21204"/>
                  <a:pt x="18057" y="21209"/>
                  <a:pt x="18057" y="21209"/>
                </a:cubicBezTo>
                <a:cubicBezTo>
                  <a:pt x="18057" y="21209"/>
                  <a:pt x="19373" y="21440"/>
                  <a:pt x="20848" y="21344"/>
                </a:cubicBezTo>
                <a:cubicBezTo>
                  <a:pt x="21478" y="21317"/>
                  <a:pt x="21546" y="21161"/>
                  <a:pt x="21104" y="20946"/>
                </a:cubicBezTo>
                <a:cubicBezTo>
                  <a:pt x="20447" y="20618"/>
                  <a:pt x="19682" y="20571"/>
                  <a:pt x="19361" y="20367"/>
                </a:cubicBezTo>
                <a:cubicBezTo>
                  <a:pt x="18771" y="19991"/>
                  <a:pt x="18409" y="19910"/>
                  <a:pt x="18288" y="19620"/>
                </a:cubicBezTo>
                <a:cubicBezTo>
                  <a:pt x="18449" y="19598"/>
                  <a:pt x="18543" y="19583"/>
                  <a:pt x="18543" y="19583"/>
                </a:cubicBezTo>
                <a:cubicBezTo>
                  <a:pt x="18543" y="19583"/>
                  <a:pt x="18461" y="19087"/>
                  <a:pt x="18368" y="18765"/>
                </a:cubicBezTo>
                <a:cubicBezTo>
                  <a:pt x="18126" y="17922"/>
                  <a:pt x="18046" y="17332"/>
                  <a:pt x="17965" y="16870"/>
                </a:cubicBezTo>
                <a:cubicBezTo>
                  <a:pt x="17831" y="16053"/>
                  <a:pt x="17360" y="15671"/>
                  <a:pt x="17253" y="15402"/>
                </a:cubicBezTo>
                <a:cubicBezTo>
                  <a:pt x="16851" y="14452"/>
                  <a:pt x="16690" y="14372"/>
                  <a:pt x="16449" y="13378"/>
                </a:cubicBezTo>
                <a:cubicBezTo>
                  <a:pt x="16408" y="13195"/>
                  <a:pt x="16221" y="11911"/>
                  <a:pt x="15912" y="11159"/>
                </a:cubicBezTo>
                <a:cubicBezTo>
                  <a:pt x="15738" y="10734"/>
                  <a:pt x="15405" y="10370"/>
                  <a:pt x="15137" y="9967"/>
                </a:cubicBezTo>
                <a:cubicBezTo>
                  <a:pt x="15218" y="10096"/>
                  <a:pt x="15269" y="9913"/>
                  <a:pt x="15564" y="9886"/>
                </a:cubicBezTo>
                <a:cubicBezTo>
                  <a:pt x="16208" y="9832"/>
                  <a:pt x="16476" y="9686"/>
                  <a:pt x="16838" y="9498"/>
                </a:cubicBezTo>
                <a:cubicBezTo>
                  <a:pt x="17723" y="9020"/>
                  <a:pt x="20312" y="7812"/>
                  <a:pt x="20714" y="7469"/>
                </a:cubicBezTo>
                <a:cubicBezTo>
                  <a:pt x="20888" y="7318"/>
                  <a:pt x="21195" y="7000"/>
                  <a:pt x="21208" y="6839"/>
                </a:cubicBezTo>
                <a:cubicBezTo>
                  <a:pt x="21222" y="6646"/>
                  <a:pt x="20727" y="6421"/>
                  <a:pt x="20580" y="6292"/>
                </a:cubicBezTo>
                <a:cubicBezTo>
                  <a:pt x="20379" y="6120"/>
                  <a:pt x="19881" y="5825"/>
                  <a:pt x="19599" y="5669"/>
                </a:cubicBezTo>
                <a:cubicBezTo>
                  <a:pt x="18889" y="5277"/>
                  <a:pt x="18528" y="5179"/>
                  <a:pt x="17496" y="4690"/>
                </a:cubicBezTo>
                <a:cubicBezTo>
                  <a:pt x="17335" y="4615"/>
                  <a:pt x="16586" y="4008"/>
                  <a:pt x="15862" y="3884"/>
                </a:cubicBezTo>
                <a:cubicBezTo>
                  <a:pt x="15192" y="3766"/>
                  <a:pt x="13968" y="3767"/>
                  <a:pt x="13968" y="3767"/>
                </a:cubicBezTo>
                <a:cubicBezTo>
                  <a:pt x="14116" y="3536"/>
                  <a:pt x="13620" y="3418"/>
                  <a:pt x="13620" y="3149"/>
                </a:cubicBezTo>
                <a:cubicBezTo>
                  <a:pt x="13620" y="2607"/>
                  <a:pt x="15057" y="2853"/>
                  <a:pt x="13729" y="1365"/>
                </a:cubicBezTo>
                <a:cubicBezTo>
                  <a:pt x="13595" y="1220"/>
                  <a:pt x="13324" y="554"/>
                  <a:pt x="12426" y="334"/>
                </a:cubicBezTo>
                <a:cubicBezTo>
                  <a:pt x="12305" y="302"/>
                  <a:pt x="12051" y="279"/>
                  <a:pt x="11957" y="236"/>
                </a:cubicBezTo>
                <a:cubicBezTo>
                  <a:pt x="11796" y="172"/>
                  <a:pt x="11555" y="87"/>
                  <a:pt x="11219" y="38"/>
                </a:cubicBezTo>
                <a:cubicBezTo>
                  <a:pt x="11126" y="25"/>
                  <a:pt x="10968" y="9"/>
                  <a:pt x="10767" y="3"/>
                </a:cubicBezTo>
                <a:close/>
                <a:moveTo>
                  <a:pt x="15514" y="5645"/>
                </a:moveTo>
                <a:cubicBezTo>
                  <a:pt x="15647" y="5640"/>
                  <a:pt x="15796" y="5665"/>
                  <a:pt x="15967" y="5723"/>
                </a:cubicBezTo>
                <a:cubicBezTo>
                  <a:pt x="16731" y="5981"/>
                  <a:pt x="18812" y="6904"/>
                  <a:pt x="18812" y="7022"/>
                </a:cubicBezTo>
                <a:cubicBezTo>
                  <a:pt x="18812" y="7113"/>
                  <a:pt x="18490" y="7365"/>
                  <a:pt x="17806" y="7838"/>
                </a:cubicBezTo>
                <a:cubicBezTo>
                  <a:pt x="17350" y="8155"/>
                  <a:pt x="16894" y="8365"/>
                  <a:pt x="16264" y="8763"/>
                </a:cubicBezTo>
                <a:cubicBezTo>
                  <a:pt x="16224" y="8790"/>
                  <a:pt x="15967" y="8972"/>
                  <a:pt x="15686" y="8961"/>
                </a:cubicBezTo>
                <a:cubicBezTo>
                  <a:pt x="15686" y="8961"/>
                  <a:pt x="15299" y="8919"/>
                  <a:pt x="14923" y="8817"/>
                </a:cubicBezTo>
                <a:cubicBezTo>
                  <a:pt x="14575" y="8720"/>
                  <a:pt x="14186" y="8736"/>
                  <a:pt x="14186" y="8758"/>
                </a:cubicBezTo>
                <a:cubicBezTo>
                  <a:pt x="14186" y="8763"/>
                  <a:pt x="13824" y="8521"/>
                  <a:pt x="13851" y="8021"/>
                </a:cubicBezTo>
                <a:cubicBezTo>
                  <a:pt x="13891" y="7054"/>
                  <a:pt x="14277" y="6722"/>
                  <a:pt x="14559" y="6340"/>
                </a:cubicBezTo>
                <a:cubicBezTo>
                  <a:pt x="14861" y="5938"/>
                  <a:pt x="15116" y="5661"/>
                  <a:pt x="15514" y="5645"/>
                </a:cubicBezTo>
                <a:close/>
                <a:moveTo>
                  <a:pt x="5395" y="5887"/>
                </a:moveTo>
                <a:cubicBezTo>
                  <a:pt x="5545" y="5876"/>
                  <a:pt x="5689" y="5902"/>
                  <a:pt x="5722" y="6028"/>
                </a:cubicBezTo>
                <a:cubicBezTo>
                  <a:pt x="5749" y="6120"/>
                  <a:pt x="5832" y="6280"/>
                  <a:pt x="5886" y="6414"/>
                </a:cubicBezTo>
                <a:cubicBezTo>
                  <a:pt x="6060" y="6844"/>
                  <a:pt x="6366" y="6931"/>
                  <a:pt x="6393" y="7210"/>
                </a:cubicBezTo>
                <a:cubicBezTo>
                  <a:pt x="6527" y="8430"/>
                  <a:pt x="5806" y="8382"/>
                  <a:pt x="5404" y="8919"/>
                </a:cubicBezTo>
                <a:cubicBezTo>
                  <a:pt x="5337" y="8903"/>
                  <a:pt x="4707" y="8988"/>
                  <a:pt x="4130" y="9095"/>
                </a:cubicBezTo>
                <a:cubicBezTo>
                  <a:pt x="3419" y="8778"/>
                  <a:pt x="3068" y="7651"/>
                  <a:pt x="2559" y="7281"/>
                </a:cubicBezTo>
                <a:cubicBezTo>
                  <a:pt x="2291" y="7082"/>
                  <a:pt x="3164" y="6834"/>
                  <a:pt x="3807" y="6544"/>
                </a:cubicBezTo>
                <a:cubicBezTo>
                  <a:pt x="4304" y="6323"/>
                  <a:pt x="4516" y="6228"/>
                  <a:pt x="5052" y="5964"/>
                </a:cubicBezTo>
                <a:cubicBezTo>
                  <a:pt x="5092" y="5946"/>
                  <a:pt x="5246" y="5898"/>
                  <a:pt x="5395" y="5887"/>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183" name="Man"/>
          <p:cNvSpPr/>
          <p:nvPr/>
        </p:nvSpPr>
        <p:spPr>
          <a:xfrm>
            <a:off x="6787203" y="7490482"/>
            <a:ext cx="593492" cy="1531933"/>
          </a:xfrm>
          <a:custGeom>
            <a:avLst/>
            <a:gdLst/>
            <a:ahLst/>
            <a:cxnLst>
              <a:cxn ang="0">
                <a:pos x="wd2" y="hd2"/>
              </a:cxn>
              <a:cxn ang="5400000">
                <a:pos x="wd2" y="hd2"/>
              </a:cxn>
              <a:cxn ang="10800000">
                <a:pos x="wd2" y="hd2"/>
              </a:cxn>
              <a:cxn ang="16200000">
                <a:pos x="wd2" y="hd2"/>
              </a:cxn>
            </a:cxnLst>
            <a:rect l="0" t="0" r="r" b="b"/>
            <a:pathLst>
              <a:path w="21470" h="21502" extrusionOk="0">
                <a:moveTo>
                  <a:pt x="10246" y="9"/>
                </a:moveTo>
                <a:cubicBezTo>
                  <a:pt x="9651" y="38"/>
                  <a:pt x="9052" y="141"/>
                  <a:pt x="8490" y="330"/>
                </a:cubicBezTo>
                <a:cubicBezTo>
                  <a:pt x="7409" y="696"/>
                  <a:pt x="7827" y="1470"/>
                  <a:pt x="7827" y="1470"/>
                </a:cubicBezTo>
                <a:cubicBezTo>
                  <a:pt x="7827" y="1470"/>
                  <a:pt x="7467" y="1471"/>
                  <a:pt x="7689" y="1836"/>
                </a:cubicBezTo>
                <a:cubicBezTo>
                  <a:pt x="7827" y="2068"/>
                  <a:pt x="7730" y="2121"/>
                  <a:pt x="8174" y="2196"/>
                </a:cubicBezTo>
                <a:cubicBezTo>
                  <a:pt x="8285" y="2476"/>
                  <a:pt x="8629" y="2492"/>
                  <a:pt x="8629" y="2982"/>
                </a:cubicBezTo>
                <a:cubicBezTo>
                  <a:pt x="8629" y="2987"/>
                  <a:pt x="8355" y="2977"/>
                  <a:pt x="8161" y="3133"/>
                </a:cubicBezTo>
                <a:cubicBezTo>
                  <a:pt x="8106" y="3176"/>
                  <a:pt x="8049" y="3321"/>
                  <a:pt x="7827" y="3358"/>
                </a:cubicBezTo>
                <a:cubicBezTo>
                  <a:pt x="6842" y="3541"/>
                  <a:pt x="4636" y="3730"/>
                  <a:pt x="4095" y="3940"/>
                </a:cubicBezTo>
                <a:cubicBezTo>
                  <a:pt x="3332" y="4236"/>
                  <a:pt x="185" y="6556"/>
                  <a:pt x="185" y="6782"/>
                </a:cubicBezTo>
                <a:cubicBezTo>
                  <a:pt x="185" y="7132"/>
                  <a:pt x="112" y="7368"/>
                  <a:pt x="306" y="7545"/>
                </a:cubicBezTo>
                <a:cubicBezTo>
                  <a:pt x="1138" y="8299"/>
                  <a:pt x="2140" y="9547"/>
                  <a:pt x="3388" y="10138"/>
                </a:cubicBezTo>
                <a:cubicBezTo>
                  <a:pt x="3555" y="10219"/>
                  <a:pt x="3874" y="10312"/>
                  <a:pt x="4290" y="10365"/>
                </a:cubicBezTo>
                <a:cubicBezTo>
                  <a:pt x="4706" y="10419"/>
                  <a:pt x="5414" y="10538"/>
                  <a:pt x="5400" y="10635"/>
                </a:cubicBezTo>
                <a:cubicBezTo>
                  <a:pt x="5261" y="11506"/>
                  <a:pt x="4984" y="13594"/>
                  <a:pt x="4775" y="14590"/>
                </a:cubicBezTo>
                <a:cubicBezTo>
                  <a:pt x="4637" y="15241"/>
                  <a:pt x="4526" y="15983"/>
                  <a:pt x="4429" y="16446"/>
                </a:cubicBezTo>
                <a:cubicBezTo>
                  <a:pt x="4262" y="17243"/>
                  <a:pt x="4221" y="18179"/>
                  <a:pt x="3666" y="19164"/>
                </a:cubicBezTo>
                <a:cubicBezTo>
                  <a:pt x="3416" y="19616"/>
                  <a:pt x="2972" y="20213"/>
                  <a:pt x="3250" y="20213"/>
                </a:cubicBezTo>
                <a:cubicBezTo>
                  <a:pt x="2833" y="20611"/>
                  <a:pt x="1236" y="20826"/>
                  <a:pt x="432" y="20912"/>
                </a:cubicBezTo>
                <a:cubicBezTo>
                  <a:pt x="154" y="20939"/>
                  <a:pt x="-25" y="21042"/>
                  <a:pt x="3" y="21155"/>
                </a:cubicBezTo>
                <a:lnTo>
                  <a:pt x="29" y="21224"/>
                </a:lnTo>
                <a:cubicBezTo>
                  <a:pt x="43" y="21310"/>
                  <a:pt x="324" y="21343"/>
                  <a:pt x="393" y="21343"/>
                </a:cubicBezTo>
                <a:cubicBezTo>
                  <a:pt x="837" y="21375"/>
                  <a:pt x="2207" y="21460"/>
                  <a:pt x="3206" y="21304"/>
                </a:cubicBezTo>
                <a:cubicBezTo>
                  <a:pt x="4371" y="21127"/>
                  <a:pt x="5857" y="21246"/>
                  <a:pt x="7008" y="21187"/>
                </a:cubicBezTo>
                <a:cubicBezTo>
                  <a:pt x="7355" y="21170"/>
                  <a:pt x="7398" y="20691"/>
                  <a:pt x="7259" y="20470"/>
                </a:cubicBezTo>
                <a:cubicBezTo>
                  <a:pt x="7218" y="20406"/>
                  <a:pt x="7134" y="20374"/>
                  <a:pt x="7134" y="20374"/>
                </a:cubicBezTo>
                <a:lnTo>
                  <a:pt x="7190" y="20411"/>
                </a:lnTo>
                <a:cubicBezTo>
                  <a:pt x="7773" y="20433"/>
                  <a:pt x="8367" y="17904"/>
                  <a:pt x="8742" y="15859"/>
                </a:cubicBezTo>
                <a:cubicBezTo>
                  <a:pt x="8908" y="14998"/>
                  <a:pt x="10033" y="13115"/>
                  <a:pt x="10394" y="12496"/>
                </a:cubicBezTo>
                <a:cubicBezTo>
                  <a:pt x="10421" y="12442"/>
                  <a:pt x="10630" y="12442"/>
                  <a:pt x="10658" y="12496"/>
                </a:cubicBezTo>
                <a:cubicBezTo>
                  <a:pt x="10880" y="12986"/>
                  <a:pt x="11168" y="14030"/>
                  <a:pt x="11473" y="14756"/>
                </a:cubicBezTo>
                <a:cubicBezTo>
                  <a:pt x="11542" y="14923"/>
                  <a:pt x="11753" y="15563"/>
                  <a:pt x="11781" y="15967"/>
                </a:cubicBezTo>
                <a:cubicBezTo>
                  <a:pt x="11892" y="17205"/>
                  <a:pt x="11572" y="19841"/>
                  <a:pt x="12002" y="20174"/>
                </a:cubicBezTo>
                <a:cubicBezTo>
                  <a:pt x="12002" y="20174"/>
                  <a:pt x="11906" y="20681"/>
                  <a:pt x="11490" y="21052"/>
                </a:cubicBezTo>
                <a:cubicBezTo>
                  <a:pt x="10908" y="21574"/>
                  <a:pt x="13763" y="21579"/>
                  <a:pt x="14568" y="21380"/>
                </a:cubicBezTo>
                <a:cubicBezTo>
                  <a:pt x="15608" y="21127"/>
                  <a:pt x="14986" y="20681"/>
                  <a:pt x="15028" y="20487"/>
                </a:cubicBezTo>
                <a:cubicBezTo>
                  <a:pt x="15125" y="20315"/>
                  <a:pt x="15333" y="20315"/>
                  <a:pt x="15444" y="19949"/>
                </a:cubicBezTo>
                <a:cubicBezTo>
                  <a:pt x="15763" y="18840"/>
                  <a:pt x="15485" y="17441"/>
                  <a:pt x="15513" y="16317"/>
                </a:cubicBezTo>
                <a:cubicBezTo>
                  <a:pt x="15527" y="15945"/>
                  <a:pt x="15886" y="15229"/>
                  <a:pt x="15886" y="14228"/>
                </a:cubicBezTo>
                <a:cubicBezTo>
                  <a:pt x="15886" y="13222"/>
                  <a:pt x="15888" y="12329"/>
                  <a:pt x="15721" y="11430"/>
                </a:cubicBezTo>
                <a:cubicBezTo>
                  <a:pt x="15610" y="10838"/>
                  <a:pt x="16110" y="10801"/>
                  <a:pt x="15652" y="10043"/>
                </a:cubicBezTo>
                <a:cubicBezTo>
                  <a:pt x="17247" y="10107"/>
                  <a:pt x="17453" y="10053"/>
                  <a:pt x="17967" y="9800"/>
                </a:cubicBezTo>
                <a:cubicBezTo>
                  <a:pt x="19312" y="9122"/>
                  <a:pt x="20798" y="7584"/>
                  <a:pt x="21062" y="7320"/>
                </a:cubicBezTo>
                <a:cubicBezTo>
                  <a:pt x="21575" y="7277"/>
                  <a:pt x="21546" y="6845"/>
                  <a:pt x="21296" y="6533"/>
                </a:cubicBezTo>
                <a:cubicBezTo>
                  <a:pt x="21226" y="6452"/>
                  <a:pt x="20909" y="6464"/>
                  <a:pt x="20854" y="6383"/>
                </a:cubicBezTo>
                <a:cubicBezTo>
                  <a:pt x="20424" y="5754"/>
                  <a:pt x="17691" y="4301"/>
                  <a:pt x="17247" y="3989"/>
                </a:cubicBezTo>
                <a:cubicBezTo>
                  <a:pt x="16859" y="3714"/>
                  <a:pt x="14264" y="3515"/>
                  <a:pt x="13376" y="3380"/>
                </a:cubicBezTo>
                <a:cubicBezTo>
                  <a:pt x="13237" y="3359"/>
                  <a:pt x="13085" y="3299"/>
                  <a:pt x="13029" y="3246"/>
                </a:cubicBezTo>
                <a:cubicBezTo>
                  <a:pt x="13001" y="3224"/>
                  <a:pt x="12988" y="3203"/>
                  <a:pt x="12960" y="3182"/>
                </a:cubicBezTo>
                <a:cubicBezTo>
                  <a:pt x="12724" y="2983"/>
                  <a:pt x="12392" y="2988"/>
                  <a:pt x="12392" y="2988"/>
                </a:cubicBezTo>
                <a:cubicBezTo>
                  <a:pt x="12350" y="2838"/>
                  <a:pt x="12319" y="2713"/>
                  <a:pt x="12444" y="2627"/>
                </a:cubicBezTo>
                <a:cubicBezTo>
                  <a:pt x="12610" y="2503"/>
                  <a:pt x="12750" y="2363"/>
                  <a:pt x="12847" y="2218"/>
                </a:cubicBezTo>
                <a:cubicBezTo>
                  <a:pt x="13041" y="2202"/>
                  <a:pt x="13196" y="2212"/>
                  <a:pt x="13376" y="1932"/>
                </a:cubicBezTo>
                <a:cubicBezTo>
                  <a:pt x="13445" y="1809"/>
                  <a:pt x="13748" y="1481"/>
                  <a:pt x="13276" y="1470"/>
                </a:cubicBezTo>
                <a:cubicBezTo>
                  <a:pt x="13373" y="1244"/>
                  <a:pt x="13679" y="443"/>
                  <a:pt x="12500" y="271"/>
                </a:cubicBezTo>
                <a:cubicBezTo>
                  <a:pt x="12154" y="222"/>
                  <a:pt x="12141" y="152"/>
                  <a:pt x="11989" y="125"/>
                </a:cubicBezTo>
                <a:cubicBezTo>
                  <a:pt x="11434" y="22"/>
                  <a:pt x="10841" y="-21"/>
                  <a:pt x="10246" y="9"/>
                </a:cubicBezTo>
                <a:close/>
                <a:moveTo>
                  <a:pt x="16042" y="6037"/>
                </a:moveTo>
                <a:cubicBezTo>
                  <a:pt x="16175" y="6059"/>
                  <a:pt x="16316" y="6122"/>
                  <a:pt x="16371" y="6146"/>
                </a:cubicBezTo>
                <a:cubicBezTo>
                  <a:pt x="17342" y="6566"/>
                  <a:pt x="18104" y="6824"/>
                  <a:pt x="18201" y="6954"/>
                </a:cubicBezTo>
                <a:cubicBezTo>
                  <a:pt x="18270" y="7185"/>
                  <a:pt x="18326" y="7448"/>
                  <a:pt x="18326" y="7448"/>
                </a:cubicBezTo>
                <a:cubicBezTo>
                  <a:pt x="18326" y="7448"/>
                  <a:pt x="17454" y="9004"/>
                  <a:pt x="17052" y="9123"/>
                </a:cubicBezTo>
                <a:cubicBezTo>
                  <a:pt x="16802" y="9204"/>
                  <a:pt x="15790" y="8945"/>
                  <a:pt x="15236" y="8971"/>
                </a:cubicBezTo>
                <a:cubicBezTo>
                  <a:pt x="15236" y="8702"/>
                  <a:pt x="15249" y="8449"/>
                  <a:pt x="15305" y="7949"/>
                </a:cubicBezTo>
                <a:cubicBezTo>
                  <a:pt x="15374" y="7346"/>
                  <a:pt x="15692" y="6442"/>
                  <a:pt x="15747" y="6173"/>
                </a:cubicBezTo>
                <a:cubicBezTo>
                  <a:pt x="15782" y="6033"/>
                  <a:pt x="15908" y="6015"/>
                  <a:pt x="16042" y="6037"/>
                </a:cubicBezTo>
                <a:close/>
                <a:moveTo>
                  <a:pt x="5001" y="6052"/>
                </a:moveTo>
                <a:cubicBezTo>
                  <a:pt x="5137" y="6042"/>
                  <a:pt x="5286" y="6073"/>
                  <a:pt x="5317" y="6130"/>
                </a:cubicBezTo>
                <a:cubicBezTo>
                  <a:pt x="5456" y="6388"/>
                  <a:pt x="5454" y="6739"/>
                  <a:pt x="5551" y="7132"/>
                </a:cubicBezTo>
                <a:cubicBezTo>
                  <a:pt x="5704" y="7751"/>
                  <a:pt x="5968" y="8368"/>
                  <a:pt x="5898" y="8734"/>
                </a:cubicBezTo>
                <a:cubicBezTo>
                  <a:pt x="5870" y="8917"/>
                  <a:pt x="5912" y="9090"/>
                  <a:pt x="5898" y="9106"/>
                </a:cubicBezTo>
                <a:cubicBezTo>
                  <a:pt x="5898" y="9106"/>
                  <a:pt x="5413" y="9294"/>
                  <a:pt x="5205" y="9321"/>
                </a:cubicBezTo>
                <a:cubicBezTo>
                  <a:pt x="4899" y="9354"/>
                  <a:pt x="4593" y="9461"/>
                  <a:pt x="4537" y="9429"/>
                </a:cubicBezTo>
                <a:cubicBezTo>
                  <a:pt x="4149" y="9149"/>
                  <a:pt x="3152" y="7621"/>
                  <a:pt x="3042" y="7384"/>
                </a:cubicBezTo>
                <a:cubicBezTo>
                  <a:pt x="3097" y="7250"/>
                  <a:pt x="3139" y="7061"/>
                  <a:pt x="3167" y="6964"/>
                </a:cubicBezTo>
                <a:cubicBezTo>
                  <a:pt x="3181" y="6921"/>
                  <a:pt x="3206" y="6883"/>
                  <a:pt x="3276" y="6851"/>
                </a:cubicBezTo>
                <a:cubicBezTo>
                  <a:pt x="3539" y="6700"/>
                  <a:pt x="4330" y="6259"/>
                  <a:pt x="4871" y="6076"/>
                </a:cubicBezTo>
                <a:cubicBezTo>
                  <a:pt x="4909" y="6062"/>
                  <a:pt x="4955" y="6056"/>
                  <a:pt x="5001" y="6052"/>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Warning signs"/>
          <p:cNvSpPr txBox="1">
            <a:spLocks noGrp="1"/>
          </p:cNvSpPr>
          <p:nvPr>
            <p:ph type="title"/>
          </p:nvPr>
        </p:nvSpPr>
        <p:spPr>
          <a:prstGeom prst="rect">
            <a:avLst/>
          </a:prstGeom>
        </p:spPr>
        <p:txBody>
          <a:bodyPr/>
          <a:lstStyle/>
          <a:p>
            <a:r>
              <a:t>Warning signs</a:t>
            </a:r>
          </a:p>
        </p:txBody>
      </p:sp>
      <p:sp>
        <p:nvSpPr>
          <p:cNvPr id="188" name="Burn marks, bruises, and/or cuts…"/>
          <p:cNvSpPr txBox="1">
            <a:spLocks noGrp="1"/>
          </p:cNvSpPr>
          <p:nvPr>
            <p:ph type="body" idx="1"/>
          </p:nvPr>
        </p:nvSpPr>
        <p:spPr>
          <a:prstGeom prst="rect">
            <a:avLst/>
          </a:prstGeom>
        </p:spPr>
        <p:txBody>
          <a:bodyPr/>
          <a:lstStyle/>
          <a:p>
            <a:pPr marL="301752" indent="-301752" defTabSz="420623">
              <a:spcBef>
                <a:spcPts val="3000"/>
              </a:spcBef>
              <a:buBlip>
                <a:blip r:embed="rId3"/>
              </a:buBlip>
              <a:defRPr sz="2400"/>
            </a:pPr>
            <a:r>
              <a:t>Burn marks, bruises, and/or cuts</a:t>
            </a:r>
          </a:p>
          <a:p>
            <a:pPr marL="301752" indent="-301752" defTabSz="420623">
              <a:spcBef>
                <a:spcPts val="3000"/>
              </a:spcBef>
              <a:buBlip>
                <a:blip r:embed="rId3"/>
              </a:buBlip>
              <a:defRPr sz="2400"/>
            </a:pPr>
            <a:r>
              <a:t>Frequent school absences</a:t>
            </a:r>
          </a:p>
          <a:p>
            <a:pPr marL="301752" indent="-301752" defTabSz="420623">
              <a:spcBef>
                <a:spcPts val="3000"/>
              </a:spcBef>
              <a:buBlip>
                <a:blip r:embed="rId3"/>
              </a:buBlip>
              <a:defRPr sz="2400"/>
            </a:pPr>
            <a:r>
              <a:t>Display expensive clothes or accessories</a:t>
            </a:r>
          </a:p>
          <a:p>
            <a:pPr marL="301752" indent="-301752" defTabSz="420623">
              <a:spcBef>
                <a:spcPts val="3000"/>
              </a:spcBef>
              <a:buBlip>
                <a:blip r:embed="rId3"/>
              </a:buBlip>
              <a:defRPr sz="2400"/>
            </a:pPr>
            <a:r>
              <a:t>Tattoos or branding (ex: name of pimp)</a:t>
            </a:r>
          </a:p>
          <a:p>
            <a:pPr marL="301752" indent="-301752" defTabSz="420623">
              <a:spcBef>
                <a:spcPts val="3000"/>
              </a:spcBef>
              <a:buBlip>
                <a:blip r:embed="rId3"/>
              </a:buBlip>
              <a:defRPr sz="2400"/>
            </a:pPr>
            <a:r>
              <a:t>Unable to leave work or home</a:t>
            </a:r>
          </a:p>
          <a:p>
            <a:pPr marL="301752" indent="-301752" defTabSz="420623">
              <a:spcBef>
                <a:spcPts val="3000"/>
              </a:spcBef>
              <a:buBlip>
                <a:blip r:embed="rId3"/>
              </a:buBlip>
              <a:defRPr sz="2400"/>
            </a:pPr>
            <a:r>
              <a:t>Emotionally distant/disoriented</a:t>
            </a:r>
          </a:p>
          <a:p>
            <a:pPr marL="301752" indent="-301752" defTabSz="420623">
              <a:spcBef>
                <a:spcPts val="3000"/>
              </a:spcBef>
              <a:buBlip>
                <a:blip r:embed="rId3"/>
              </a:buBlip>
              <a:defRPr sz="2400"/>
            </a:pPr>
            <a:r>
              <a:t>Thinks their trafficker will love and protect them</a:t>
            </a:r>
          </a:p>
          <a:p>
            <a:pPr marL="301752" indent="-301752" defTabSz="420623">
              <a:spcBef>
                <a:spcPts val="3000"/>
              </a:spcBef>
              <a:buBlip>
                <a:blip r:embed="rId3"/>
              </a:buBlip>
              <a:defRPr sz="2400"/>
            </a:pPr>
            <a:r>
              <a:t>Overly sexual behavior</a:t>
            </a:r>
          </a:p>
        </p:txBody>
      </p:sp>
      <p:sp>
        <p:nvSpPr>
          <p:cNvPr id="189" name="Flag"/>
          <p:cNvSpPr/>
          <p:nvPr/>
        </p:nvSpPr>
        <p:spPr>
          <a:xfrm>
            <a:off x="7130360" y="922453"/>
            <a:ext cx="967357" cy="1253892"/>
          </a:xfrm>
          <a:custGeom>
            <a:avLst/>
            <a:gdLst/>
            <a:ahLst/>
            <a:cxnLst>
              <a:cxn ang="0">
                <a:pos x="wd2" y="hd2"/>
              </a:cxn>
              <a:cxn ang="5400000">
                <a:pos x="wd2" y="hd2"/>
              </a:cxn>
              <a:cxn ang="10800000">
                <a:pos x="wd2" y="hd2"/>
              </a:cxn>
              <a:cxn ang="16200000">
                <a:pos x="wd2" y="hd2"/>
              </a:cxn>
            </a:cxnLst>
            <a:rect l="0" t="0" r="r" b="b"/>
            <a:pathLst>
              <a:path w="21600" h="21600" extrusionOk="0">
                <a:moveTo>
                  <a:pt x="1385" y="0"/>
                </a:moveTo>
                <a:cubicBezTo>
                  <a:pt x="616" y="0"/>
                  <a:pt x="0" y="475"/>
                  <a:pt x="0" y="1069"/>
                </a:cubicBezTo>
                <a:cubicBezTo>
                  <a:pt x="0" y="1490"/>
                  <a:pt x="321" y="1855"/>
                  <a:pt x="782" y="2028"/>
                </a:cubicBezTo>
                <a:lnTo>
                  <a:pt x="782" y="21600"/>
                </a:lnTo>
                <a:lnTo>
                  <a:pt x="1993" y="21600"/>
                </a:lnTo>
                <a:lnTo>
                  <a:pt x="1993" y="2023"/>
                </a:lnTo>
                <a:cubicBezTo>
                  <a:pt x="2454" y="1850"/>
                  <a:pt x="2769" y="1490"/>
                  <a:pt x="2769" y="1069"/>
                </a:cubicBezTo>
                <a:cubicBezTo>
                  <a:pt x="2769" y="481"/>
                  <a:pt x="2155" y="0"/>
                  <a:pt x="1385" y="0"/>
                </a:cubicBezTo>
                <a:close/>
                <a:moveTo>
                  <a:pt x="6999" y="2126"/>
                </a:moveTo>
                <a:cubicBezTo>
                  <a:pt x="4468" y="2126"/>
                  <a:pt x="2565" y="2616"/>
                  <a:pt x="2565" y="2616"/>
                </a:cubicBezTo>
                <a:lnTo>
                  <a:pt x="2565" y="13368"/>
                </a:lnTo>
                <a:cubicBezTo>
                  <a:pt x="2565" y="13368"/>
                  <a:pt x="4468" y="12878"/>
                  <a:pt x="6999" y="12878"/>
                </a:cubicBezTo>
                <a:cubicBezTo>
                  <a:pt x="9530" y="12878"/>
                  <a:pt x="12210" y="14253"/>
                  <a:pt x="14916" y="14253"/>
                </a:cubicBezTo>
                <a:cubicBezTo>
                  <a:pt x="17622" y="14253"/>
                  <a:pt x="21600" y="13368"/>
                  <a:pt x="21600" y="13368"/>
                </a:cubicBezTo>
                <a:lnTo>
                  <a:pt x="21600" y="2616"/>
                </a:lnTo>
                <a:cubicBezTo>
                  <a:pt x="21600" y="2616"/>
                  <a:pt x="17615" y="3501"/>
                  <a:pt x="14916" y="3501"/>
                </a:cubicBezTo>
                <a:cubicBezTo>
                  <a:pt x="12217" y="3501"/>
                  <a:pt x="9530" y="2126"/>
                  <a:pt x="6999" y="2126"/>
                </a:cubicBezTo>
                <a:close/>
              </a:path>
            </a:pathLst>
          </a:custGeom>
          <a:blipFill>
            <a:blip r:embed="rId4"/>
          </a:blip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Quick pair &amp; Share"/>
          <p:cNvSpPr txBox="1">
            <a:spLocks noGrp="1"/>
          </p:cNvSpPr>
          <p:nvPr>
            <p:ph type="title"/>
          </p:nvPr>
        </p:nvSpPr>
        <p:spPr>
          <a:prstGeom prst="rect">
            <a:avLst/>
          </a:prstGeom>
        </p:spPr>
        <p:txBody>
          <a:bodyPr/>
          <a:lstStyle/>
          <a:p>
            <a:r>
              <a:t>Quick pair &amp; Share</a:t>
            </a:r>
          </a:p>
        </p:txBody>
      </p:sp>
      <p:sp>
        <p:nvSpPr>
          <p:cNvPr id="200" name="My friend says he/she/they will give me $5.00 of I go to a club with them using a fake ID.…"/>
          <p:cNvSpPr txBox="1">
            <a:spLocks noGrp="1"/>
          </p:cNvSpPr>
          <p:nvPr>
            <p:ph type="body" idx="1"/>
          </p:nvPr>
        </p:nvSpPr>
        <p:spPr>
          <a:prstGeom prst="rect">
            <a:avLst/>
          </a:prstGeom>
        </p:spPr>
        <p:txBody>
          <a:bodyPr/>
          <a:lstStyle/>
          <a:p>
            <a:pPr marL="546100" indent="-546100">
              <a:buClr>
                <a:srgbClr val="A1A1A1"/>
              </a:buClr>
              <a:buSzPct val="100000"/>
              <a:buAutoNum type="arabicPeriod"/>
            </a:pPr>
            <a:r>
              <a:rPr dirty="0"/>
              <a:t>My friend says he/she/they will give me $5.00 of I go to a club with them using a fake ID.</a:t>
            </a:r>
          </a:p>
          <a:p>
            <a:pPr marL="546100" indent="-546100">
              <a:buClr>
                <a:srgbClr val="A1A1A1"/>
              </a:buClr>
              <a:buSzPct val="100000"/>
              <a:buAutoNum type="arabicPeriod"/>
            </a:pPr>
            <a:r>
              <a:rPr dirty="0" smtClean="0"/>
              <a:t>I </a:t>
            </a:r>
            <a:r>
              <a:rPr dirty="0"/>
              <a:t>had a fight with my parents and want to run away and stay with a “friend” who I met online.</a:t>
            </a:r>
          </a:p>
        </p:txBody>
      </p:sp>
      <p:grpSp>
        <p:nvGrpSpPr>
          <p:cNvPr id="203" name="Quote Bubble"/>
          <p:cNvGrpSpPr/>
          <p:nvPr/>
        </p:nvGrpSpPr>
        <p:grpSpPr>
          <a:xfrm>
            <a:off x="8364356" y="797671"/>
            <a:ext cx="1732766" cy="1498011"/>
            <a:chOff x="0" y="0"/>
            <a:chExt cx="1732764" cy="1498010"/>
          </a:xfrm>
        </p:grpSpPr>
        <p:sp>
          <p:nvSpPr>
            <p:cNvPr id="201" name="Quote Bubble"/>
            <p:cNvSpPr/>
            <p:nvPr/>
          </p:nvSpPr>
          <p:spPr>
            <a:xfrm>
              <a:off x="38100" y="38101"/>
              <a:ext cx="1656560" cy="1264170"/>
            </a:xfrm>
            <a:prstGeom prst="wedgeEllipseCallout">
              <a:avLst>
                <a:gd name="adj1" fmla="val -49385"/>
                <a:gd name="adj2" fmla="val 62902"/>
              </a:avLst>
            </a:prstGeom>
            <a:solidFill>
              <a:schemeClr val="accent1">
                <a:satOff val="-3613"/>
                <a:lumOff val="-10862"/>
              </a:schemeClr>
            </a:solidFill>
            <a:ln w="12700" cap="flat">
              <a:noFill/>
              <a:miter lim="400000"/>
            </a:ln>
            <a:effectLst/>
          </p:spPr>
          <p:txBody>
            <a:bodyPr wrap="square" lIns="50800" tIns="50800" rIns="50800" bIns="50800" numCol="1" anchor="ctr">
              <a:noAutofit/>
            </a:bodyPr>
            <a:lstStyle/>
            <a:p>
              <a:endParaRPr/>
            </a:p>
          </p:txBody>
        </p:sp>
        <p:pic>
          <p:nvPicPr>
            <p:cNvPr id="202" name="Quote Bubble" descr="Quote Bubble"/>
            <p:cNvPicPr>
              <a:picLocks noChangeAspect="1"/>
            </p:cNvPicPr>
            <p:nvPr/>
          </p:nvPicPr>
          <p:blipFill>
            <a:blip r:embed="rId3">
              <a:extLst/>
            </a:blip>
            <a:stretch>
              <a:fillRect/>
            </a:stretch>
          </p:blipFill>
          <p:spPr>
            <a:xfrm>
              <a:off x="0" y="-1"/>
              <a:ext cx="1732765" cy="1498011"/>
            </a:xfrm>
            <a:prstGeom prst="rect">
              <a:avLst/>
            </a:prstGeom>
            <a:ln w="12700" cap="flat">
              <a:noFill/>
              <a:miter lim="400000"/>
            </a:ln>
            <a:effectLst/>
          </p:spPr>
        </p:pic>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cope of human trafficking"/>
          <p:cNvSpPr txBox="1">
            <a:spLocks noGrp="1"/>
          </p:cNvSpPr>
          <p:nvPr>
            <p:ph type="title"/>
          </p:nvPr>
        </p:nvSpPr>
        <p:spPr>
          <a:prstGeom prst="rect">
            <a:avLst/>
          </a:prstGeom>
        </p:spPr>
        <p:txBody>
          <a:bodyPr/>
          <a:lstStyle/>
          <a:p>
            <a:r>
              <a:t>Scope of human trafficking</a:t>
            </a:r>
          </a:p>
        </p:txBody>
      </p:sp>
      <p:sp>
        <p:nvSpPr>
          <p:cNvPr id="208" name="Occurs in all 50 states…"/>
          <p:cNvSpPr txBox="1">
            <a:spLocks noGrp="1"/>
          </p:cNvSpPr>
          <p:nvPr>
            <p:ph type="body" idx="1"/>
          </p:nvPr>
        </p:nvSpPr>
        <p:spPr>
          <a:xfrm>
            <a:off x="507997" y="2578098"/>
            <a:ext cx="11988807" cy="5727706"/>
          </a:xfrm>
          <a:prstGeom prst="rect">
            <a:avLst/>
          </a:prstGeom>
        </p:spPr>
        <p:txBody>
          <a:bodyPr>
            <a:normAutofit lnSpcReduction="10000"/>
          </a:bodyPr>
          <a:lstStyle/>
          <a:p>
            <a:pPr marL="385572" indent="-385572" defTabSz="537462">
              <a:spcBef>
                <a:spcPts val="3800"/>
              </a:spcBef>
              <a:buBlip>
                <a:blip r:embed="rId3"/>
              </a:buBlip>
              <a:defRPr sz="3100"/>
            </a:pPr>
            <a:r>
              <a:t>Occurs in all 50 states</a:t>
            </a:r>
          </a:p>
          <a:p>
            <a:pPr marL="385572" indent="-385572" defTabSz="537462">
              <a:spcBef>
                <a:spcPts val="3800"/>
              </a:spcBef>
              <a:buBlip>
                <a:blip r:embed="rId3"/>
              </a:buBlip>
              <a:defRPr sz="3100"/>
            </a:pPr>
            <a:r>
              <a:t>It can happen in all kinds of settings including cities, suburbs, and rural areas. It can also happen in schools, malls, bus and train stations, and social networking sites. </a:t>
            </a:r>
          </a:p>
          <a:p>
            <a:pPr marL="385572" indent="-385572" defTabSz="537462">
              <a:spcBef>
                <a:spcPts val="3800"/>
              </a:spcBef>
              <a:buBlip>
                <a:blip r:embed="rId3"/>
              </a:buBlip>
              <a:defRPr sz="3100"/>
            </a:pPr>
            <a:r>
              <a:t>12-16 years old, average is 14 years old </a:t>
            </a:r>
          </a:p>
          <a:p>
            <a:pPr marL="385572" indent="-385572" defTabSz="537462">
              <a:spcBef>
                <a:spcPts val="3800"/>
              </a:spcBef>
              <a:buBlip>
                <a:blip r:embed="rId3"/>
              </a:buBlip>
              <a:defRPr sz="3100" u="sng">
                <a:solidFill>
                  <a:srgbClr val="0000FF"/>
                </a:solidFill>
                <a:uFill>
                  <a:solidFill>
                    <a:srgbClr val="0000FF"/>
                  </a:solidFill>
                </a:uFill>
              </a:defRPr>
            </a:pPr>
            <a:r>
              <a:rPr>
                <a:hlinkClick r:id="rId4"/>
              </a:rPr>
              <a:t>www.backpage.com</a:t>
            </a:r>
            <a:r>
              <a:rPr u="none">
                <a:solidFill>
                  <a:srgbClr val="606060"/>
                </a:solidFill>
                <a:uFillTx/>
              </a:rPr>
              <a:t> </a:t>
            </a:r>
          </a:p>
          <a:p>
            <a:pPr marL="385572" indent="-385572" defTabSz="537462">
              <a:spcBef>
                <a:spcPts val="3800"/>
              </a:spcBef>
              <a:buBlip>
                <a:blip r:embed="rId3"/>
              </a:buBlip>
              <a:defRPr sz="3100"/>
            </a:pPr>
            <a:r>
              <a:t>High School Students: Read and discuss “Human Trafficking Crackdown Nets More  Than 500 Arrests Statewide”</a:t>
            </a:r>
          </a:p>
        </p:txBody>
      </p:sp>
      <p:sp>
        <p:nvSpPr>
          <p:cNvPr id="209" name="United States"/>
          <p:cNvSpPr/>
          <p:nvPr/>
        </p:nvSpPr>
        <p:spPr>
          <a:xfrm>
            <a:off x="10098368" y="2071284"/>
            <a:ext cx="2267664" cy="1526711"/>
          </a:xfrm>
          <a:custGeom>
            <a:avLst/>
            <a:gdLst/>
            <a:ahLst/>
            <a:cxnLst>
              <a:cxn ang="0">
                <a:pos x="wd2" y="hd2"/>
              </a:cxn>
              <a:cxn ang="5400000">
                <a:pos x="wd2" y="hd2"/>
              </a:cxn>
              <a:cxn ang="10800000">
                <a:pos x="wd2" y="hd2"/>
              </a:cxn>
              <a:cxn ang="16200000">
                <a:pos x="wd2" y="hd2"/>
              </a:cxn>
            </a:cxnLst>
            <a:rect l="0" t="0" r="r" b="b"/>
            <a:pathLst>
              <a:path w="21600" h="21600" extrusionOk="0">
                <a:moveTo>
                  <a:pt x="11090" y="0"/>
                </a:moveTo>
                <a:lnTo>
                  <a:pt x="11090" y="288"/>
                </a:lnTo>
                <a:lnTo>
                  <a:pt x="10319" y="288"/>
                </a:lnTo>
                <a:lnTo>
                  <a:pt x="10347" y="486"/>
                </a:lnTo>
                <a:lnTo>
                  <a:pt x="10347" y="552"/>
                </a:lnTo>
                <a:lnTo>
                  <a:pt x="10341" y="596"/>
                </a:lnTo>
                <a:lnTo>
                  <a:pt x="10347" y="670"/>
                </a:lnTo>
                <a:lnTo>
                  <a:pt x="10347" y="730"/>
                </a:lnTo>
                <a:lnTo>
                  <a:pt x="10353" y="787"/>
                </a:lnTo>
                <a:lnTo>
                  <a:pt x="10353" y="870"/>
                </a:lnTo>
                <a:lnTo>
                  <a:pt x="10369" y="964"/>
                </a:lnTo>
                <a:lnTo>
                  <a:pt x="10396" y="1054"/>
                </a:lnTo>
                <a:lnTo>
                  <a:pt x="10396" y="1082"/>
                </a:lnTo>
                <a:lnTo>
                  <a:pt x="10401" y="1128"/>
                </a:lnTo>
                <a:lnTo>
                  <a:pt x="10413" y="1171"/>
                </a:lnTo>
                <a:lnTo>
                  <a:pt x="10451" y="1312"/>
                </a:lnTo>
                <a:lnTo>
                  <a:pt x="10451" y="1436"/>
                </a:lnTo>
                <a:lnTo>
                  <a:pt x="10456" y="1466"/>
                </a:lnTo>
                <a:lnTo>
                  <a:pt x="10468" y="1760"/>
                </a:lnTo>
                <a:lnTo>
                  <a:pt x="10483" y="1804"/>
                </a:lnTo>
                <a:lnTo>
                  <a:pt x="10473" y="1878"/>
                </a:lnTo>
                <a:lnTo>
                  <a:pt x="10473" y="1908"/>
                </a:lnTo>
                <a:lnTo>
                  <a:pt x="10478" y="2002"/>
                </a:lnTo>
                <a:lnTo>
                  <a:pt x="10490" y="2048"/>
                </a:lnTo>
                <a:lnTo>
                  <a:pt x="10495" y="2129"/>
                </a:lnTo>
                <a:lnTo>
                  <a:pt x="10537" y="2239"/>
                </a:lnTo>
                <a:lnTo>
                  <a:pt x="10549" y="2283"/>
                </a:lnTo>
                <a:lnTo>
                  <a:pt x="10549" y="2320"/>
                </a:lnTo>
                <a:lnTo>
                  <a:pt x="10560" y="2386"/>
                </a:lnTo>
                <a:lnTo>
                  <a:pt x="10560" y="2490"/>
                </a:lnTo>
                <a:lnTo>
                  <a:pt x="10565" y="2534"/>
                </a:lnTo>
                <a:lnTo>
                  <a:pt x="10560" y="2564"/>
                </a:lnTo>
                <a:lnTo>
                  <a:pt x="10549" y="2607"/>
                </a:lnTo>
                <a:lnTo>
                  <a:pt x="10537" y="2651"/>
                </a:lnTo>
                <a:lnTo>
                  <a:pt x="10517" y="2688"/>
                </a:lnTo>
                <a:lnTo>
                  <a:pt x="10456" y="2768"/>
                </a:lnTo>
                <a:lnTo>
                  <a:pt x="10495" y="2849"/>
                </a:lnTo>
                <a:lnTo>
                  <a:pt x="10500" y="2872"/>
                </a:lnTo>
                <a:lnTo>
                  <a:pt x="10565" y="2916"/>
                </a:lnTo>
                <a:lnTo>
                  <a:pt x="10604" y="2982"/>
                </a:lnTo>
                <a:lnTo>
                  <a:pt x="10604" y="4227"/>
                </a:lnTo>
                <a:lnTo>
                  <a:pt x="12501" y="4227"/>
                </a:lnTo>
                <a:lnTo>
                  <a:pt x="12491" y="4057"/>
                </a:lnTo>
                <a:lnTo>
                  <a:pt x="12474" y="3977"/>
                </a:lnTo>
                <a:lnTo>
                  <a:pt x="12459" y="3947"/>
                </a:lnTo>
                <a:lnTo>
                  <a:pt x="12414" y="3910"/>
                </a:lnTo>
                <a:lnTo>
                  <a:pt x="12344" y="3859"/>
                </a:lnTo>
                <a:lnTo>
                  <a:pt x="12283" y="3799"/>
                </a:lnTo>
                <a:lnTo>
                  <a:pt x="12256" y="3733"/>
                </a:lnTo>
                <a:lnTo>
                  <a:pt x="12208" y="3659"/>
                </a:lnTo>
                <a:lnTo>
                  <a:pt x="12181" y="3638"/>
                </a:lnTo>
                <a:lnTo>
                  <a:pt x="12141" y="3622"/>
                </a:lnTo>
                <a:lnTo>
                  <a:pt x="12109" y="3585"/>
                </a:lnTo>
                <a:lnTo>
                  <a:pt x="12087" y="3558"/>
                </a:lnTo>
                <a:lnTo>
                  <a:pt x="12072" y="3535"/>
                </a:lnTo>
                <a:lnTo>
                  <a:pt x="12032" y="3528"/>
                </a:lnTo>
                <a:lnTo>
                  <a:pt x="11990" y="3491"/>
                </a:lnTo>
                <a:lnTo>
                  <a:pt x="11935" y="3424"/>
                </a:lnTo>
                <a:lnTo>
                  <a:pt x="11918" y="3358"/>
                </a:lnTo>
                <a:lnTo>
                  <a:pt x="11923" y="3321"/>
                </a:lnTo>
                <a:lnTo>
                  <a:pt x="11935" y="3247"/>
                </a:lnTo>
                <a:lnTo>
                  <a:pt x="11935" y="3233"/>
                </a:lnTo>
                <a:lnTo>
                  <a:pt x="11918" y="3153"/>
                </a:lnTo>
                <a:lnTo>
                  <a:pt x="11935" y="3123"/>
                </a:lnTo>
                <a:lnTo>
                  <a:pt x="11935" y="3033"/>
                </a:lnTo>
                <a:lnTo>
                  <a:pt x="11940" y="2996"/>
                </a:lnTo>
                <a:lnTo>
                  <a:pt x="11963" y="2923"/>
                </a:lnTo>
                <a:lnTo>
                  <a:pt x="11963" y="2902"/>
                </a:lnTo>
                <a:lnTo>
                  <a:pt x="11956" y="2872"/>
                </a:lnTo>
                <a:lnTo>
                  <a:pt x="11945" y="2849"/>
                </a:lnTo>
                <a:lnTo>
                  <a:pt x="11886" y="2805"/>
                </a:lnTo>
                <a:lnTo>
                  <a:pt x="11886" y="2732"/>
                </a:lnTo>
                <a:lnTo>
                  <a:pt x="11896" y="2681"/>
                </a:lnTo>
                <a:lnTo>
                  <a:pt x="11928" y="2614"/>
                </a:lnTo>
                <a:lnTo>
                  <a:pt x="11951" y="2554"/>
                </a:lnTo>
                <a:lnTo>
                  <a:pt x="11973" y="2527"/>
                </a:lnTo>
                <a:lnTo>
                  <a:pt x="12082" y="2430"/>
                </a:lnTo>
                <a:lnTo>
                  <a:pt x="12092" y="2430"/>
                </a:lnTo>
                <a:lnTo>
                  <a:pt x="12109" y="2407"/>
                </a:lnTo>
                <a:lnTo>
                  <a:pt x="12109" y="1975"/>
                </a:lnTo>
                <a:lnTo>
                  <a:pt x="12147" y="1965"/>
                </a:lnTo>
                <a:lnTo>
                  <a:pt x="12153" y="1952"/>
                </a:lnTo>
                <a:lnTo>
                  <a:pt x="12181" y="1901"/>
                </a:lnTo>
                <a:lnTo>
                  <a:pt x="12181" y="1892"/>
                </a:lnTo>
                <a:lnTo>
                  <a:pt x="12201" y="1864"/>
                </a:lnTo>
                <a:lnTo>
                  <a:pt x="12365" y="1687"/>
                </a:lnTo>
                <a:lnTo>
                  <a:pt x="12459" y="1569"/>
                </a:lnTo>
                <a:lnTo>
                  <a:pt x="12617" y="1339"/>
                </a:lnTo>
                <a:lnTo>
                  <a:pt x="12660" y="1289"/>
                </a:lnTo>
                <a:lnTo>
                  <a:pt x="12759" y="1208"/>
                </a:lnTo>
                <a:lnTo>
                  <a:pt x="12917" y="1135"/>
                </a:lnTo>
                <a:lnTo>
                  <a:pt x="12987" y="1091"/>
                </a:lnTo>
                <a:lnTo>
                  <a:pt x="13059" y="1038"/>
                </a:lnTo>
                <a:lnTo>
                  <a:pt x="13036" y="1045"/>
                </a:lnTo>
                <a:lnTo>
                  <a:pt x="12982" y="1024"/>
                </a:lnTo>
                <a:lnTo>
                  <a:pt x="12960" y="964"/>
                </a:lnTo>
                <a:lnTo>
                  <a:pt x="12955" y="957"/>
                </a:lnTo>
                <a:lnTo>
                  <a:pt x="12878" y="964"/>
                </a:lnTo>
                <a:lnTo>
                  <a:pt x="12769" y="957"/>
                </a:lnTo>
                <a:lnTo>
                  <a:pt x="12709" y="964"/>
                </a:lnTo>
                <a:lnTo>
                  <a:pt x="12677" y="927"/>
                </a:lnTo>
                <a:lnTo>
                  <a:pt x="12665" y="884"/>
                </a:lnTo>
                <a:lnTo>
                  <a:pt x="12655" y="884"/>
                </a:lnTo>
                <a:lnTo>
                  <a:pt x="12617" y="891"/>
                </a:lnTo>
                <a:lnTo>
                  <a:pt x="12551" y="957"/>
                </a:lnTo>
                <a:lnTo>
                  <a:pt x="12474" y="1001"/>
                </a:lnTo>
                <a:lnTo>
                  <a:pt x="12419" y="1001"/>
                </a:lnTo>
                <a:lnTo>
                  <a:pt x="12365" y="957"/>
                </a:lnTo>
                <a:lnTo>
                  <a:pt x="12278" y="884"/>
                </a:lnTo>
                <a:lnTo>
                  <a:pt x="12228" y="810"/>
                </a:lnTo>
                <a:lnTo>
                  <a:pt x="12181" y="787"/>
                </a:lnTo>
                <a:lnTo>
                  <a:pt x="12153" y="787"/>
                </a:lnTo>
                <a:lnTo>
                  <a:pt x="12131" y="833"/>
                </a:lnTo>
                <a:lnTo>
                  <a:pt x="12072" y="833"/>
                </a:lnTo>
                <a:lnTo>
                  <a:pt x="12038" y="700"/>
                </a:lnTo>
                <a:lnTo>
                  <a:pt x="12017" y="686"/>
                </a:lnTo>
                <a:lnTo>
                  <a:pt x="11956" y="633"/>
                </a:lnTo>
                <a:lnTo>
                  <a:pt x="11918" y="603"/>
                </a:lnTo>
                <a:lnTo>
                  <a:pt x="11864" y="575"/>
                </a:lnTo>
                <a:lnTo>
                  <a:pt x="11847" y="566"/>
                </a:lnTo>
                <a:lnTo>
                  <a:pt x="11777" y="566"/>
                </a:lnTo>
                <a:lnTo>
                  <a:pt x="11744" y="575"/>
                </a:lnTo>
                <a:lnTo>
                  <a:pt x="11705" y="612"/>
                </a:lnTo>
                <a:lnTo>
                  <a:pt x="11663" y="633"/>
                </a:lnTo>
                <a:lnTo>
                  <a:pt x="11601" y="640"/>
                </a:lnTo>
                <a:lnTo>
                  <a:pt x="11553" y="619"/>
                </a:lnTo>
                <a:lnTo>
                  <a:pt x="11531" y="575"/>
                </a:lnTo>
                <a:lnTo>
                  <a:pt x="11465" y="539"/>
                </a:lnTo>
                <a:lnTo>
                  <a:pt x="11335" y="509"/>
                </a:lnTo>
                <a:lnTo>
                  <a:pt x="11247" y="472"/>
                </a:lnTo>
                <a:lnTo>
                  <a:pt x="11219" y="435"/>
                </a:lnTo>
                <a:lnTo>
                  <a:pt x="11204" y="391"/>
                </a:lnTo>
                <a:lnTo>
                  <a:pt x="11204" y="361"/>
                </a:lnTo>
                <a:lnTo>
                  <a:pt x="11172" y="258"/>
                </a:lnTo>
                <a:lnTo>
                  <a:pt x="11155" y="161"/>
                </a:lnTo>
                <a:lnTo>
                  <a:pt x="11144" y="44"/>
                </a:lnTo>
                <a:lnTo>
                  <a:pt x="11149" y="23"/>
                </a:lnTo>
                <a:lnTo>
                  <a:pt x="11132" y="7"/>
                </a:lnTo>
                <a:lnTo>
                  <a:pt x="11090" y="0"/>
                </a:lnTo>
                <a:close/>
                <a:moveTo>
                  <a:pt x="535" y="214"/>
                </a:moveTo>
                <a:lnTo>
                  <a:pt x="562" y="288"/>
                </a:lnTo>
                <a:lnTo>
                  <a:pt x="600" y="301"/>
                </a:lnTo>
                <a:lnTo>
                  <a:pt x="637" y="214"/>
                </a:lnTo>
                <a:lnTo>
                  <a:pt x="535" y="214"/>
                </a:lnTo>
                <a:close/>
                <a:moveTo>
                  <a:pt x="726" y="288"/>
                </a:moveTo>
                <a:lnTo>
                  <a:pt x="753" y="382"/>
                </a:lnTo>
                <a:lnTo>
                  <a:pt x="759" y="375"/>
                </a:lnTo>
                <a:lnTo>
                  <a:pt x="791" y="375"/>
                </a:lnTo>
                <a:lnTo>
                  <a:pt x="808" y="419"/>
                </a:lnTo>
                <a:lnTo>
                  <a:pt x="818" y="492"/>
                </a:lnTo>
                <a:lnTo>
                  <a:pt x="818" y="575"/>
                </a:lnTo>
                <a:lnTo>
                  <a:pt x="823" y="596"/>
                </a:lnTo>
                <a:lnTo>
                  <a:pt x="828" y="640"/>
                </a:lnTo>
                <a:lnTo>
                  <a:pt x="796" y="663"/>
                </a:lnTo>
                <a:lnTo>
                  <a:pt x="801" y="670"/>
                </a:lnTo>
                <a:lnTo>
                  <a:pt x="823" y="700"/>
                </a:lnTo>
                <a:lnTo>
                  <a:pt x="862" y="780"/>
                </a:lnTo>
                <a:lnTo>
                  <a:pt x="862" y="833"/>
                </a:lnTo>
                <a:lnTo>
                  <a:pt x="845" y="840"/>
                </a:lnTo>
                <a:lnTo>
                  <a:pt x="862" y="861"/>
                </a:lnTo>
                <a:lnTo>
                  <a:pt x="878" y="907"/>
                </a:lnTo>
                <a:lnTo>
                  <a:pt x="890" y="921"/>
                </a:lnTo>
                <a:lnTo>
                  <a:pt x="910" y="957"/>
                </a:lnTo>
                <a:lnTo>
                  <a:pt x="927" y="1001"/>
                </a:lnTo>
                <a:lnTo>
                  <a:pt x="890" y="1068"/>
                </a:lnTo>
                <a:lnTo>
                  <a:pt x="883" y="1098"/>
                </a:lnTo>
                <a:lnTo>
                  <a:pt x="862" y="1164"/>
                </a:lnTo>
                <a:lnTo>
                  <a:pt x="868" y="1185"/>
                </a:lnTo>
                <a:lnTo>
                  <a:pt x="868" y="1229"/>
                </a:lnTo>
                <a:lnTo>
                  <a:pt x="862" y="1259"/>
                </a:lnTo>
                <a:lnTo>
                  <a:pt x="868" y="1275"/>
                </a:lnTo>
                <a:lnTo>
                  <a:pt x="873" y="1296"/>
                </a:lnTo>
                <a:lnTo>
                  <a:pt x="873" y="1362"/>
                </a:lnTo>
                <a:lnTo>
                  <a:pt x="878" y="1459"/>
                </a:lnTo>
                <a:lnTo>
                  <a:pt x="878" y="1487"/>
                </a:lnTo>
                <a:lnTo>
                  <a:pt x="840" y="1553"/>
                </a:lnTo>
                <a:lnTo>
                  <a:pt x="818" y="1569"/>
                </a:lnTo>
                <a:lnTo>
                  <a:pt x="808" y="1569"/>
                </a:lnTo>
                <a:lnTo>
                  <a:pt x="781" y="1650"/>
                </a:lnTo>
                <a:lnTo>
                  <a:pt x="764" y="1680"/>
                </a:lnTo>
                <a:lnTo>
                  <a:pt x="731" y="1708"/>
                </a:lnTo>
                <a:lnTo>
                  <a:pt x="704" y="1708"/>
                </a:lnTo>
                <a:lnTo>
                  <a:pt x="677" y="1687"/>
                </a:lnTo>
                <a:lnTo>
                  <a:pt x="644" y="1694"/>
                </a:lnTo>
                <a:lnTo>
                  <a:pt x="545" y="1680"/>
                </a:lnTo>
                <a:lnTo>
                  <a:pt x="590" y="1606"/>
                </a:lnTo>
                <a:lnTo>
                  <a:pt x="600" y="1553"/>
                </a:lnTo>
                <a:lnTo>
                  <a:pt x="622" y="1512"/>
                </a:lnTo>
                <a:lnTo>
                  <a:pt x="605" y="1523"/>
                </a:lnTo>
                <a:lnTo>
                  <a:pt x="568" y="1533"/>
                </a:lnTo>
                <a:lnTo>
                  <a:pt x="535" y="1517"/>
                </a:lnTo>
                <a:lnTo>
                  <a:pt x="528" y="1466"/>
                </a:lnTo>
                <a:lnTo>
                  <a:pt x="535" y="1413"/>
                </a:lnTo>
                <a:lnTo>
                  <a:pt x="568" y="1326"/>
                </a:lnTo>
                <a:lnTo>
                  <a:pt x="672" y="1105"/>
                </a:lnTo>
                <a:lnTo>
                  <a:pt x="692" y="1135"/>
                </a:lnTo>
                <a:lnTo>
                  <a:pt x="709" y="1091"/>
                </a:lnTo>
                <a:lnTo>
                  <a:pt x="704" y="1068"/>
                </a:lnTo>
                <a:lnTo>
                  <a:pt x="682" y="1008"/>
                </a:lnTo>
                <a:lnTo>
                  <a:pt x="672" y="971"/>
                </a:lnTo>
                <a:lnTo>
                  <a:pt x="649" y="987"/>
                </a:lnTo>
                <a:lnTo>
                  <a:pt x="617" y="987"/>
                </a:lnTo>
                <a:lnTo>
                  <a:pt x="590" y="980"/>
                </a:lnTo>
                <a:lnTo>
                  <a:pt x="551" y="927"/>
                </a:lnTo>
                <a:lnTo>
                  <a:pt x="518" y="950"/>
                </a:lnTo>
                <a:lnTo>
                  <a:pt x="501" y="950"/>
                </a:lnTo>
                <a:lnTo>
                  <a:pt x="235" y="914"/>
                </a:lnTo>
                <a:lnTo>
                  <a:pt x="181" y="884"/>
                </a:lnTo>
                <a:lnTo>
                  <a:pt x="153" y="854"/>
                </a:lnTo>
                <a:lnTo>
                  <a:pt x="65" y="810"/>
                </a:lnTo>
                <a:lnTo>
                  <a:pt x="5" y="766"/>
                </a:lnTo>
                <a:lnTo>
                  <a:pt x="5" y="787"/>
                </a:lnTo>
                <a:lnTo>
                  <a:pt x="0" y="891"/>
                </a:lnTo>
                <a:lnTo>
                  <a:pt x="10" y="1017"/>
                </a:lnTo>
                <a:lnTo>
                  <a:pt x="27" y="1061"/>
                </a:lnTo>
                <a:lnTo>
                  <a:pt x="87" y="1155"/>
                </a:lnTo>
                <a:lnTo>
                  <a:pt x="119" y="1259"/>
                </a:lnTo>
                <a:lnTo>
                  <a:pt x="147" y="1443"/>
                </a:lnTo>
                <a:lnTo>
                  <a:pt x="186" y="1590"/>
                </a:lnTo>
                <a:lnTo>
                  <a:pt x="196" y="1694"/>
                </a:lnTo>
                <a:lnTo>
                  <a:pt x="235" y="1694"/>
                </a:lnTo>
                <a:lnTo>
                  <a:pt x="256" y="1731"/>
                </a:lnTo>
                <a:lnTo>
                  <a:pt x="372" y="1767"/>
                </a:lnTo>
                <a:lnTo>
                  <a:pt x="223" y="1871"/>
                </a:lnTo>
                <a:lnTo>
                  <a:pt x="228" y="1915"/>
                </a:lnTo>
                <a:lnTo>
                  <a:pt x="273" y="1945"/>
                </a:lnTo>
                <a:lnTo>
                  <a:pt x="305" y="1988"/>
                </a:lnTo>
                <a:lnTo>
                  <a:pt x="295" y="2099"/>
                </a:lnTo>
                <a:lnTo>
                  <a:pt x="273" y="2246"/>
                </a:lnTo>
                <a:lnTo>
                  <a:pt x="278" y="2253"/>
                </a:lnTo>
                <a:lnTo>
                  <a:pt x="360" y="2232"/>
                </a:lnTo>
                <a:lnTo>
                  <a:pt x="377" y="2253"/>
                </a:lnTo>
                <a:lnTo>
                  <a:pt x="447" y="2253"/>
                </a:lnTo>
                <a:lnTo>
                  <a:pt x="474" y="2297"/>
                </a:lnTo>
                <a:lnTo>
                  <a:pt x="508" y="2327"/>
                </a:lnTo>
                <a:lnTo>
                  <a:pt x="523" y="2327"/>
                </a:lnTo>
                <a:lnTo>
                  <a:pt x="528" y="2334"/>
                </a:lnTo>
                <a:lnTo>
                  <a:pt x="562" y="2320"/>
                </a:lnTo>
                <a:lnTo>
                  <a:pt x="610" y="2343"/>
                </a:lnTo>
                <a:lnTo>
                  <a:pt x="655" y="2380"/>
                </a:lnTo>
                <a:lnTo>
                  <a:pt x="692" y="2490"/>
                </a:lnTo>
                <a:lnTo>
                  <a:pt x="731" y="2658"/>
                </a:lnTo>
                <a:lnTo>
                  <a:pt x="736" y="2702"/>
                </a:lnTo>
                <a:lnTo>
                  <a:pt x="753" y="2725"/>
                </a:lnTo>
                <a:lnTo>
                  <a:pt x="774" y="2725"/>
                </a:lnTo>
                <a:lnTo>
                  <a:pt x="910" y="2748"/>
                </a:lnTo>
                <a:lnTo>
                  <a:pt x="944" y="2739"/>
                </a:lnTo>
                <a:lnTo>
                  <a:pt x="1026" y="2674"/>
                </a:lnTo>
                <a:lnTo>
                  <a:pt x="1113" y="2658"/>
                </a:lnTo>
                <a:lnTo>
                  <a:pt x="1210" y="2658"/>
                </a:lnTo>
                <a:lnTo>
                  <a:pt x="1282" y="2681"/>
                </a:lnTo>
                <a:lnTo>
                  <a:pt x="1304" y="2711"/>
                </a:lnTo>
                <a:lnTo>
                  <a:pt x="1341" y="2711"/>
                </a:lnTo>
                <a:lnTo>
                  <a:pt x="1462" y="2674"/>
                </a:lnTo>
                <a:lnTo>
                  <a:pt x="1599" y="2651"/>
                </a:lnTo>
                <a:lnTo>
                  <a:pt x="1669" y="2621"/>
                </a:lnTo>
                <a:lnTo>
                  <a:pt x="1751" y="2571"/>
                </a:lnTo>
                <a:lnTo>
                  <a:pt x="1947" y="2497"/>
                </a:lnTo>
                <a:lnTo>
                  <a:pt x="2040" y="2490"/>
                </a:lnTo>
                <a:lnTo>
                  <a:pt x="2078" y="2467"/>
                </a:lnTo>
                <a:lnTo>
                  <a:pt x="2095" y="2453"/>
                </a:lnTo>
                <a:lnTo>
                  <a:pt x="2864" y="2453"/>
                </a:lnTo>
                <a:lnTo>
                  <a:pt x="2853" y="2393"/>
                </a:lnTo>
                <a:lnTo>
                  <a:pt x="2864" y="2363"/>
                </a:lnTo>
                <a:lnTo>
                  <a:pt x="2859" y="2327"/>
                </a:lnTo>
                <a:lnTo>
                  <a:pt x="2836" y="2260"/>
                </a:lnTo>
                <a:lnTo>
                  <a:pt x="2819" y="2202"/>
                </a:lnTo>
                <a:lnTo>
                  <a:pt x="2826" y="2166"/>
                </a:lnTo>
                <a:lnTo>
                  <a:pt x="2819" y="288"/>
                </a:lnTo>
                <a:lnTo>
                  <a:pt x="726" y="288"/>
                </a:lnTo>
                <a:close/>
                <a:moveTo>
                  <a:pt x="2874" y="288"/>
                </a:moveTo>
                <a:lnTo>
                  <a:pt x="2881" y="2179"/>
                </a:lnTo>
                <a:lnTo>
                  <a:pt x="2874" y="2195"/>
                </a:lnTo>
                <a:lnTo>
                  <a:pt x="2886" y="2239"/>
                </a:lnTo>
                <a:lnTo>
                  <a:pt x="2913" y="2313"/>
                </a:lnTo>
                <a:lnTo>
                  <a:pt x="2918" y="2370"/>
                </a:lnTo>
                <a:lnTo>
                  <a:pt x="2913" y="2400"/>
                </a:lnTo>
                <a:lnTo>
                  <a:pt x="2913" y="2437"/>
                </a:lnTo>
                <a:lnTo>
                  <a:pt x="2918" y="2453"/>
                </a:lnTo>
                <a:lnTo>
                  <a:pt x="2920" y="2455"/>
                </a:lnTo>
                <a:lnTo>
                  <a:pt x="2935" y="2497"/>
                </a:lnTo>
                <a:lnTo>
                  <a:pt x="2968" y="2554"/>
                </a:lnTo>
                <a:lnTo>
                  <a:pt x="3027" y="2607"/>
                </a:lnTo>
                <a:lnTo>
                  <a:pt x="3065" y="2674"/>
                </a:lnTo>
                <a:lnTo>
                  <a:pt x="3087" y="2748"/>
                </a:lnTo>
                <a:lnTo>
                  <a:pt x="3060" y="2886"/>
                </a:lnTo>
                <a:lnTo>
                  <a:pt x="2983" y="3100"/>
                </a:lnTo>
                <a:lnTo>
                  <a:pt x="2951" y="3226"/>
                </a:lnTo>
                <a:lnTo>
                  <a:pt x="2940" y="3291"/>
                </a:lnTo>
                <a:lnTo>
                  <a:pt x="2908" y="3388"/>
                </a:lnTo>
                <a:lnTo>
                  <a:pt x="2841" y="3528"/>
                </a:lnTo>
                <a:lnTo>
                  <a:pt x="2814" y="3615"/>
                </a:lnTo>
                <a:lnTo>
                  <a:pt x="2814" y="3659"/>
                </a:lnTo>
                <a:lnTo>
                  <a:pt x="2826" y="3675"/>
                </a:lnTo>
                <a:lnTo>
                  <a:pt x="2864" y="3689"/>
                </a:lnTo>
                <a:lnTo>
                  <a:pt x="2901" y="3719"/>
                </a:lnTo>
                <a:lnTo>
                  <a:pt x="2923" y="3763"/>
                </a:lnTo>
                <a:lnTo>
                  <a:pt x="2923" y="3816"/>
                </a:lnTo>
                <a:lnTo>
                  <a:pt x="2908" y="3843"/>
                </a:lnTo>
                <a:lnTo>
                  <a:pt x="2908" y="3859"/>
                </a:lnTo>
                <a:lnTo>
                  <a:pt x="2913" y="3889"/>
                </a:lnTo>
                <a:lnTo>
                  <a:pt x="2908" y="3947"/>
                </a:lnTo>
                <a:lnTo>
                  <a:pt x="2881" y="4050"/>
                </a:lnTo>
                <a:lnTo>
                  <a:pt x="2886" y="5258"/>
                </a:lnTo>
                <a:lnTo>
                  <a:pt x="5068" y="5258"/>
                </a:lnTo>
                <a:lnTo>
                  <a:pt x="5068" y="3585"/>
                </a:lnTo>
                <a:lnTo>
                  <a:pt x="5051" y="3572"/>
                </a:lnTo>
                <a:lnTo>
                  <a:pt x="5035" y="3549"/>
                </a:lnTo>
                <a:lnTo>
                  <a:pt x="5018" y="3521"/>
                </a:lnTo>
                <a:lnTo>
                  <a:pt x="4991" y="3447"/>
                </a:lnTo>
                <a:lnTo>
                  <a:pt x="4981" y="3424"/>
                </a:lnTo>
                <a:lnTo>
                  <a:pt x="4969" y="3431"/>
                </a:lnTo>
                <a:lnTo>
                  <a:pt x="4969" y="3461"/>
                </a:lnTo>
                <a:lnTo>
                  <a:pt x="4959" y="3484"/>
                </a:lnTo>
                <a:lnTo>
                  <a:pt x="4959" y="3498"/>
                </a:lnTo>
                <a:lnTo>
                  <a:pt x="4964" y="3512"/>
                </a:lnTo>
                <a:lnTo>
                  <a:pt x="4959" y="3549"/>
                </a:lnTo>
                <a:lnTo>
                  <a:pt x="4931" y="3572"/>
                </a:lnTo>
                <a:lnTo>
                  <a:pt x="4865" y="3558"/>
                </a:lnTo>
                <a:lnTo>
                  <a:pt x="4817" y="3572"/>
                </a:lnTo>
                <a:lnTo>
                  <a:pt x="4778" y="3565"/>
                </a:lnTo>
                <a:lnTo>
                  <a:pt x="4713" y="3565"/>
                </a:lnTo>
                <a:lnTo>
                  <a:pt x="4653" y="3558"/>
                </a:lnTo>
                <a:lnTo>
                  <a:pt x="4641" y="3565"/>
                </a:lnTo>
                <a:lnTo>
                  <a:pt x="4614" y="3615"/>
                </a:lnTo>
                <a:lnTo>
                  <a:pt x="4592" y="3622"/>
                </a:lnTo>
                <a:lnTo>
                  <a:pt x="4478" y="3602"/>
                </a:lnTo>
                <a:lnTo>
                  <a:pt x="4462" y="3622"/>
                </a:lnTo>
                <a:lnTo>
                  <a:pt x="4456" y="3652"/>
                </a:lnTo>
                <a:lnTo>
                  <a:pt x="4435" y="3675"/>
                </a:lnTo>
                <a:lnTo>
                  <a:pt x="4408" y="3668"/>
                </a:lnTo>
                <a:lnTo>
                  <a:pt x="4381" y="3652"/>
                </a:lnTo>
                <a:lnTo>
                  <a:pt x="4359" y="3622"/>
                </a:lnTo>
                <a:lnTo>
                  <a:pt x="4336" y="3595"/>
                </a:lnTo>
                <a:lnTo>
                  <a:pt x="4336" y="3549"/>
                </a:lnTo>
                <a:lnTo>
                  <a:pt x="4314" y="3491"/>
                </a:lnTo>
                <a:lnTo>
                  <a:pt x="4314" y="3454"/>
                </a:lnTo>
                <a:lnTo>
                  <a:pt x="4304" y="3424"/>
                </a:lnTo>
                <a:lnTo>
                  <a:pt x="4282" y="3388"/>
                </a:lnTo>
                <a:lnTo>
                  <a:pt x="4272" y="3381"/>
                </a:lnTo>
                <a:lnTo>
                  <a:pt x="4237" y="3388"/>
                </a:lnTo>
                <a:lnTo>
                  <a:pt x="4217" y="3374"/>
                </a:lnTo>
                <a:lnTo>
                  <a:pt x="4183" y="3321"/>
                </a:lnTo>
                <a:lnTo>
                  <a:pt x="4162" y="3284"/>
                </a:lnTo>
                <a:lnTo>
                  <a:pt x="4162" y="3254"/>
                </a:lnTo>
                <a:lnTo>
                  <a:pt x="4173" y="3210"/>
                </a:lnTo>
                <a:lnTo>
                  <a:pt x="4168" y="3197"/>
                </a:lnTo>
                <a:lnTo>
                  <a:pt x="4156" y="3153"/>
                </a:lnTo>
                <a:lnTo>
                  <a:pt x="4128" y="3123"/>
                </a:lnTo>
                <a:lnTo>
                  <a:pt x="4113" y="3079"/>
                </a:lnTo>
                <a:lnTo>
                  <a:pt x="4074" y="2996"/>
                </a:lnTo>
                <a:lnTo>
                  <a:pt x="4064" y="2946"/>
                </a:lnTo>
                <a:lnTo>
                  <a:pt x="4053" y="2895"/>
                </a:lnTo>
                <a:lnTo>
                  <a:pt x="4047" y="2858"/>
                </a:lnTo>
                <a:lnTo>
                  <a:pt x="4036" y="2828"/>
                </a:lnTo>
                <a:lnTo>
                  <a:pt x="4036" y="2798"/>
                </a:lnTo>
                <a:lnTo>
                  <a:pt x="4014" y="2775"/>
                </a:lnTo>
                <a:lnTo>
                  <a:pt x="4004" y="2762"/>
                </a:lnTo>
                <a:lnTo>
                  <a:pt x="3960" y="2828"/>
                </a:lnTo>
                <a:lnTo>
                  <a:pt x="3927" y="2849"/>
                </a:lnTo>
                <a:lnTo>
                  <a:pt x="3905" y="2879"/>
                </a:lnTo>
                <a:lnTo>
                  <a:pt x="3878" y="2895"/>
                </a:lnTo>
                <a:lnTo>
                  <a:pt x="3862" y="2895"/>
                </a:lnTo>
                <a:lnTo>
                  <a:pt x="3845" y="2886"/>
                </a:lnTo>
                <a:lnTo>
                  <a:pt x="3808" y="2842"/>
                </a:lnTo>
                <a:lnTo>
                  <a:pt x="3769" y="2821"/>
                </a:lnTo>
                <a:lnTo>
                  <a:pt x="3759" y="2791"/>
                </a:lnTo>
                <a:lnTo>
                  <a:pt x="3764" y="2739"/>
                </a:lnTo>
                <a:lnTo>
                  <a:pt x="3774" y="2711"/>
                </a:lnTo>
                <a:lnTo>
                  <a:pt x="3759" y="2644"/>
                </a:lnTo>
                <a:lnTo>
                  <a:pt x="3769" y="2607"/>
                </a:lnTo>
                <a:lnTo>
                  <a:pt x="3791" y="2571"/>
                </a:lnTo>
                <a:lnTo>
                  <a:pt x="3813" y="2554"/>
                </a:lnTo>
                <a:lnTo>
                  <a:pt x="3808" y="2518"/>
                </a:lnTo>
                <a:lnTo>
                  <a:pt x="3791" y="2490"/>
                </a:lnTo>
                <a:lnTo>
                  <a:pt x="3781" y="2467"/>
                </a:lnTo>
                <a:lnTo>
                  <a:pt x="3786" y="2407"/>
                </a:lnTo>
                <a:lnTo>
                  <a:pt x="3774" y="2363"/>
                </a:lnTo>
                <a:lnTo>
                  <a:pt x="3796" y="2327"/>
                </a:lnTo>
                <a:lnTo>
                  <a:pt x="3796" y="2283"/>
                </a:lnTo>
                <a:lnTo>
                  <a:pt x="3808" y="2223"/>
                </a:lnTo>
                <a:lnTo>
                  <a:pt x="3818" y="2159"/>
                </a:lnTo>
                <a:lnTo>
                  <a:pt x="3813" y="2113"/>
                </a:lnTo>
                <a:lnTo>
                  <a:pt x="3835" y="2069"/>
                </a:lnTo>
                <a:lnTo>
                  <a:pt x="3835" y="2039"/>
                </a:lnTo>
                <a:lnTo>
                  <a:pt x="3796" y="2048"/>
                </a:lnTo>
                <a:lnTo>
                  <a:pt x="3769" y="2048"/>
                </a:lnTo>
                <a:lnTo>
                  <a:pt x="3747" y="2032"/>
                </a:lnTo>
                <a:lnTo>
                  <a:pt x="3726" y="2011"/>
                </a:lnTo>
                <a:lnTo>
                  <a:pt x="3726" y="1981"/>
                </a:lnTo>
                <a:lnTo>
                  <a:pt x="3714" y="1988"/>
                </a:lnTo>
                <a:lnTo>
                  <a:pt x="3692" y="1988"/>
                </a:lnTo>
                <a:lnTo>
                  <a:pt x="3677" y="1958"/>
                </a:lnTo>
                <a:lnTo>
                  <a:pt x="3672" y="1938"/>
                </a:lnTo>
                <a:lnTo>
                  <a:pt x="3632" y="1885"/>
                </a:lnTo>
                <a:lnTo>
                  <a:pt x="3617" y="1834"/>
                </a:lnTo>
                <a:lnTo>
                  <a:pt x="3583" y="1790"/>
                </a:lnTo>
                <a:lnTo>
                  <a:pt x="3545" y="1708"/>
                </a:lnTo>
                <a:lnTo>
                  <a:pt x="3464" y="1590"/>
                </a:lnTo>
                <a:lnTo>
                  <a:pt x="3409" y="1546"/>
                </a:lnTo>
                <a:lnTo>
                  <a:pt x="3372" y="1496"/>
                </a:lnTo>
                <a:lnTo>
                  <a:pt x="3322" y="1436"/>
                </a:lnTo>
                <a:lnTo>
                  <a:pt x="3317" y="1406"/>
                </a:lnTo>
                <a:lnTo>
                  <a:pt x="3332" y="1385"/>
                </a:lnTo>
                <a:lnTo>
                  <a:pt x="3317" y="1349"/>
                </a:lnTo>
                <a:lnTo>
                  <a:pt x="3327" y="1303"/>
                </a:lnTo>
                <a:lnTo>
                  <a:pt x="3317" y="1245"/>
                </a:lnTo>
                <a:lnTo>
                  <a:pt x="3290" y="1192"/>
                </a:lnTo>
                <a:lnTo>
                  <a:pt x="3268" y="1148"/>
                </a:lnTo>
                <a:lnTo>
                  <a:pt x="3240" y="1105"/>
                </a:lnTo>
                <a:lnTo>
                  <a:pt x="3191" y="1017"/>
                </a:lnTo>
                <a:lnTo>
                  <a:pt x="3191" y="288"/>
                </a:lnTo>
                <a:lnTo>
                  <a:pt x="2874" y="288"/>
                </a:lnTo>
                <a:close/>
                <a:moveTo>
                  <a:pt x="3245" y="288"/>
                </a:moveTo>
                <a:lnTo>
                  <a:pt x="3245" y="987"/>
                </a:lnTo>
                <a:lnTo>
                  <a:pt x="3283" y="1054"/>
                </a:lnTo>
                <a:lnTo>
                  <a:pt x="3317" y="1105"/>
                </a:lnTo>
                <a:lnTo>
                  <a:pt x="3332" y="1155"/>
                </a:lnTo>
                <a:lnTo>
                  <a:pt x="3365" y="1215"/>
                </a:lnTo>
                <a:lnTo>
                  <a:pt x="3372" y="1229"/>
                </a:lnTo>
                <a:lnTo>
                  <a:pt x="3382" y="1303"/>
                </a:lnTo>
                <a:lnTo>
                  <a:pt x="3377" y="1339"/>
                </a:lnTo>
                <a:lnTo>
                  <a:pt x="3392" y="1376"/>
                </a:lnTo>
                <a:lnTo>
                  <a:pt x="3387" y="1413"/>
                </a:lnTo>
                <a:lnTo>
                  <a:pt x="3404" y="1436"/>
                </a:lnTo>
                <a:lnTo>
                  <a:pt x="3447" y="1496"/>
                </a:lnTo>
                <a:lnTo>
                  <a:pt x="3501" y="1533"/>
                </a:lnTo>
                <a:lnTo>
                  <a:pt x="3518" y="1553"/>
                </a:lnTo>
                <a:lnTo>
                  <a:pt x="3590" y="1664"/>
                </a:lnTo>
                <a:lnTo>
                  <a:pt x="3622" y="1737"/>
                </a:lnTo>
                <a:lnTo>
                  <a:pt x="3660" y="1797"/>
                </a:lnTo>
                <a:lnTo>
                  <a:pt x="3677" y="1848"/>
                </a:lnTo>
                <a:lnTo>
                  <a:pt x="3719" y="1908"/>
                </a:lnTo>
                <a:lnTo>
                  <a:pt x="3736" y="1901"/>
                </a:lnTo>
                <a:lnTo>
                  <a:pt x="3759" y="1915"/>
                </a:lnTo>
                <a:lnTo>
                  <a:pt x="3781" y="1945"/>
                </a:lnTo>
                <a:lnTo>
                  <a:pt x="3781" y="1975"/>
                </a:lnTo>
                <a:lnTo>
                  <a:pt x="3791" y="1975"/>
                </a:lnTo>
                <a:lnTo>
                  <a:pt x="3868" y="1958"/>
                </a:lnTo>
                <a:lnTo>
                  <a:pt x="3890" y="1988"/>
                </a:lnTo>
                <a:lnTo>
                  <a:pt x="3895" y="2018"/>
                </a:lnTo>
                <a:lnTo>
                  <a:pt x="3890" y="2048"/>
                </a:lnTo>
                <a:lnTo>
                  <a:pt x="3883" y="2106"/>
                </a:lnTo>
                <a:lnTo>
                  <a:pt x="3873" y="2129"/>
                </a:lnTo>
                <a:lnTo>
                  <a:pt x="3873" y="2159"/>
                </a:lnTo>
                <a:lnTo>
                  <a:pt x="3862" y="2246"/>
                </a:lnTo>
                <a:lnTo>
                  <a:pt x="3851" y="2297"/>
                </a:lnTo>
                <a:lnTo>
                  <a:pt x="3845" y="2357"/>
                </a:lnTo>
                <a:lnTo>
                  <a:pt x="3835" y="2380"/>
                </a:lnTo>
                <a:lnTo>
                  <a:pt x="3840" y="2400"/>
                </a:lnTo>
                <a:lnTo>
                  <a:pt x="3835" y="2453"/>
                </a:lnTo>
                <a:lnTo>
                  <a:pt x="3856" y="2481"/>
                </a:lnTo>
                <a:lnTo>
                  <a:pt x="3868" y="2571"/>
                </a:lnTo>
                <a:lnTo>
                  <a:pt x="3856" y="2607"/>
                </a:lnTo>
                <a:lnTo>
                  <a:pt x="3818" y="2637"/>
                </a:lnTo>
                <a:lnTo>
                  <a:pt x="3818" y="2644"/>
                </a:lnTo>
                <a:lnTo>
                  <a:pt x="3828" y="2718"/>
                </a:lnTo>
                <a:lnTo>
                  <a:pt x="3813" y="2768"/>
                </a:lnTo>
                <a:lnTo>
                  <a:pt x="3835" y="2785"/>
                </a:lnTo>
                <a:lnTo>
                  <a:pt x="3873" y="2821"/>
                </a:lnTo>
                <a:lnTo>
                  <a:pt x="3895" y="2785"/>
                </a:lnTo>
                <a:lnTo>
                  <a:pt x="3927" y="2762"/>
                </a:lnTo>
                <a:lnTo>
                  <a:pt x="3965" y="2695"/>
                </a:lnTo>
                <a:lnTo>
                  <a:pt x="3977" y="2674"/>
                </a:lnTo>
                <a:lnTo>
                  <a:pt x="4009" y="2674"/>
                </a:lnTo>
                <a:lnTo>
                  <a:pt x="4031" y="2695"/>
                </a:lnTo>
                <a:lnTo>
                  <a:pt x="4053" y="2725"/>
                </a:lnTo>
                <a:lnTo>
                  <a:pt x="4086" y="2755"/>
                </a:lnTo>
                <a:lnTo>
                  <a:pt x="4091" y="2785"/>
                </a:lnTo>
                <a:lnTo>
                  <a:pt x="4091" y="2812"/>
                </a:lnTo>
                <a:lnTo>
                  <a:pt x="4101" y="2842"/>
                </a:lnTo>
                <a:lnTo>
                  <a:pt x="4108" y="2879"/>
                </a:lnTo>
                <a:lnTo>
                  <a:pt x="4118" y="2923"/>
                </a:lnTo>
                <a:lnTo>
                  <a:pt x="4128" y="2976"/>
                </a:lnTo>
                <a:lnTo>
                  <a:pt x="4156" y="3042"/>
                </a:lnTo>
                <a:lnTo>
                  <a:pt x="4178" y="3086"/>
                </a:lnTo>
                <a:lnTo>
                  <a:pt x="4200" y="3107"/>
                </a:lnTo>
                <a:lnTo>
                  <a:pt x="4222" y="3173"/>
                </a:lnTo>
                <a:lnTo>
                  <a:pt x="4227" y="3217"/>
                </a:lnTo>
                <a:lnTo>
                  <a:pt x="4217" y="3263"/>
                </a:lnTo>
                <a:lnTo>
                  <a:pt x="4222" y="3277"/>
                </a:lnTo>
                <a:lnTo>
                  <a:pt x="4249" y="3314"/>
                </a:lnTo>
                <a:lnTo>
                  <a:pt x="4277" y="3307"/>
                </a:lnTo>
                <a:lnTo>
                  <a:pt x="4309" y="3321"/>
                </a:lnTo>
                <a:lnTo>
                  <a:pt x="4331" y="3351"/>
                </a:lnTo>
                <a:lnTo>
                  <a:pt x="4353" y="3388"/>
                </a:lnTo>
                <a:lnTo>
                  <a:pt x="4369" y="3447"/>
                </a:lnTo>
                <a:lnTo>
                  <a:pt x="4369" y="3475"/>
                </a:lnTo>
                <a:lnTo>
                  <a:pt x="4391" y="3535"/>
                </a:lnTo>
                <a:lnTo>
                  <a:pt x="4391" y="3565"/>
                </a:lnTo>
                <a:lnTo>
                  <a:pt x="4396" y="3572"/>
                </a:lnTo>
                <a:lnTo>
                  <a:pt x="4413" y="3585"/>
                </a:lnTo>
                <a:lnTo>
                  <a:pt x="4428" y="3558"/>
                </a:lnTo>
                <a:lnTo>
                  <a:pt x="4462" y="3528"/>
                </a:lnTo>
                <a:lnTo>
                  <a:pt x="4495" y="3528"/>
                </a:lnTo>
                <a:lnTo>
                  <a:pt x="4587" y="3549"/>
                </a:lnTo>
                <a:lnTo>
                  <a:pt x="4604" y="3512"/>
                </a:lnTo>
                <a:lnTo>
                  <a:pt x="4619" y="3491"/>
                </a:lnTo>
                <a:lnTo>
                  <a:pt x="4653" y="3484"/>
                </a:lnTo>
                <a:lnTo>
                  <a:pt x="4713" y="3491"/>
                </a:lnTo>
                <a:lnTo>
                  <a:pt x="4783" y="3491"/>
                </a:lnTo>
                <a:lnTo>
                  <a:pt x="4817" y="3498"/>
                </a:lnTo>
                <a:lnTo>
                  <a:pt x="4865" y="3484"/>
                </a:lnTo>
                <a:lnTo>
                  <a:pt x="4904" y="3491"/>
                </a:lnTo>
                <a:lnTo>
                  <a:pt x="4904" y="3468"/>
                </a:lnTo>
                <a:lnTo>
                  <a:pt x="4914" y="3431"/>
                </a:lnTo>
                <a:lnTo>
                  <a:pt x="4919" y="3394"/>
                </a:lnTo>
                <a:lnTo>
                  <a:pt x="4947" y="3365"/>
                </a:lnTo>
                <a:lnTo>
                  <a:pt x="4969" y="3351"/>
                </a:lnTo>
                <a:lnTo>
                  <a:pt x="5001" y="3351"/>
                </a:lnTo>
                <a:lnTo>
                  <a:pt x="5035" y="3411"/>
                </a:lnTo>
                <a:lnTo>
                  <a:pt x="5068" y="3484"/>
                </a:lnTo>
                <a:lnTo>
                  <a:pt x="5068" y="3173"/>
                </a:lnTo>
                <a:lnTo>
                  <a:pt x="7701" y="3173"/>
                </a:lnTo>
                <a:lnTo>
                  <a:pt x="7701" y="3167"/>
                </a:lnTo>
                <a:lnTo>
                  <a:pt x="7713" y="3167"/>
                </a:lnTo>
                <a:lnTo>
                  <a:pt x="7708" y="877"/>
                </a:lnTo>
                <a:lnTo>
                  <a:pt x="7701" y="288"/>
                </a:lnTo>
                <a:lnTo>
                  <a:pt x="3245" y="288"/>
                </a:lnTo>
                <a:close/>
                <a:moveTo>
                  <a:pt x="7756" y="288"/>
                </a:moveTo>
                <a:lnTo>
                  <a:pt x="7768" y="2490"/>
                </a:lnTo>
                <a:lnTo>
                  <a:pt x="10505" y="2490"/>
                </a:lnTo>
                <a:lnTo>
                  <a:pt x="10505" y="2393"/>
                </a:lnTo>
                <a:lnTo>
                  <a:pt x="10495" y="2327"/>
                </a:lnTo>
                <a:lnTo>
                  <a:pt x="10495" y="2290"/>
                </a:lnTo>
                <a:lnTo>
                  <a:pt x="10490" y="2260"/>
                </a:lnTo>
                <a:lnTo>
                  <a:pt x="10445" y="2149"/>
                </a:lnTo>
                <a:lnTo>
                  <a:pt x="10435" y="2062"/>
                </a:lnTo>
                <a:lnTo>
                  <a:pt x="10423" y="2018"/>
                </a:lnTo>
                <a:lnTo>
                  <a:pt x="10418" y="1908"/>
                </a:lnTo>
                <a:lnTo>
                  <a:pt x="10418" y="1871"/>
                </a:lnTo>
                <a:lnTo>
                  <a:pt x="10428" y="1818"/>
                </a:lnTo>
                <a:lnTo>
                  <a:pt x="10413" y="1774"/>
                </a:lnTo>
                <a:lnTo>
                  <a:pt x="10408" y="1744"/>
                </a:lnTo>
                <a:lnTo>
                  <a:pt x="10401" y="1480"/>
                </a:lnTo>
                <a:lnTo>
                  <a:pt x="10396" y="1443"/>
                </a:lnTo>
                <a:lnTo>
                  <a:pt x="10396" y="1319"/>
                </a:lnTo>
                <a:lnTo>
                  <a:pt x="10364" y="1201"/>
                </a:lnTo>
                <a:lnTo>
                  <a:pt x="10347" y="1148"/>
                </a:lnTo>
                <a:lnTo>
                  <a:pt x="10341" y="1091"/>
                </a:lnTo>
                <a:lnTo>
                  <a:pt x="10341" y="1068"/>
                </a:lnTo>
                <a:lnTo>
                  <a:pt x="10314" y="987"/>
                </a:lnTo>
                <a:lnTo>
                  <a:pt x="10292" y="877"/>
                </a:lnTo>
                <a:lnTo>
                  <a:pt x="10299" y="787"/>
                </a:lnTo>
                <a:lnTo>
                  <a:pt x="10292" y="730"/>
                </a:lnTo>
                <a:lnTo>
                  <a:pt x="10292" y="670"/>
                </a:lnTo>
                <a:lnTo>
                  <a:pt x="10287" y="596"/>
                </a:lnTo>
                <a:lnTo>
                  <a:pt x="10292" y="545"/>
                </a:lnTo>
                <a:lnTo>
                  <a:pt x="10292" y="492"/>
                </a:lnTo>
                <a:lnTo>
                  <a:pt x="10265" y="288"/>
                </a:lnTo>
                <a:lnTo>
                  <a:pt x="7756" y="288"/>
                </a:lnTo>
                <a:close/>
                <a:moveTo>
                  <a:pt x="726" y="921"/>
                </a:moveTo>
                <a:lnTo>
                  <a:pt x="726" y="944"/>
                </a:lnTo>
                <a:lnTo>
                  <a:pt x="731" y="964"/>
                </a:lnTo>
                <a:lnTo>
                  <a:pt x="731" y="921"/>
                </a:lnTo>
                <a:lnTo>
                  <a:pt x="726" y="921"/>
                </a:lnTo>
                <a:close/>
                <a:moveTo>
                  <a:pt x="741" y="1008"/>
                </a:moveTo>
                <a:lnTo>
                  <a:pt x="747" y="1024"/>
                </a:lnTo>
                <a:lnTo>
                  <a:pt x="741" y="1008"/>
                </a:lnTo>
                <a:close/>
                <a:moveTo>
                  <a:pt x="818" y="1098"/>
                </a:moveTo>
                <a:lnTo>
                  <a:pt x="818" y="1112"/>
                </a:lnTo>
                <a:lnTo>
                  <a:pt x="823" y="1105"/>
                </a:lnTo>
                <a:lnTo>
                  <a:pt x="818" y="1098"/>
                </a:lnTo>
                <a:close/>
                <a:moveTo>
                  <a:pt x="813" y="1201"/>
                </a:moveTo>
                <a:lnTo>
                  <a:pt x="808" y="1208"/>
                </a:lnTo>
                <a:lnTo>
                  <a:pt x="813" y="1215"/>
                </a:lnTo>
                <a:lnTo>
                  <a:pt x="813" y="1201"/>
                </a:lnTo>
                <a:close/>
                <a:moveTo>
                  <a:pt x="726" y="1252"/>
                </a:moveTo>
                <a:lnTo>
                  <a:pt x="709" y="1275"/>
                </a:lnTo>
                <a:lnTo>
                  <a:pt x="726" y="1259"/>
                </a:lnTo>
                <a:lnTo>
                  <a:pt x="726" y="1252"/>
                </a:lnTo>
                <a:close/>
                <a:moveTo>
                  <a:pt x="699" y="1289"/>
                </a:moveTo>
                <a:lnTo>
                  <a:pt x="660" y="1332"/>
                </a:lnTo>
                <a:lnTo>
                  <a:pt x="637" y="1362"/>
                </a:lnTo>
                <a:lnTo>
                  <a:pt x="617" y="1413"/>
                </a:lnTo>
                <a:lnTo>
                  <a:pt x="682" y="1392"/>
                </a:lnTo>
                <a:lnTo>
                  <a:pt x="665" y="1466"/>
                </a:lnTo>
                <a:lnTo>
                  <a:pt x="677" y="1459"/>
                </a:lnTo>
                <a:lnTo>
                  <a:pt x="704" y="1487"/>
                </a:lnTo>
                <a:lnTo>
                  <a:pt x="714" y="1466"/>
                </a:lnTo>
                <a:lnTo>
                  <a:pt x="747" y="1503"/>
                </a:lnTo>
                <a:lnTo>
                  <a:pt x="753" y="1443"/>
                </a:lnTo>
                <a:lnTo>
                  <a:pt x="747" y="1413"/>
                </a:lnTo>
                <a:lnTo>
                  <a:pt x="741" y="1376"/>
                </a:lnTo>
                <a:lnTo>
                  <a:pt x="699" y="1289"/>
                </a:lnTo>
                <a:close/>
                <a:moveTo>
                  <a:pt x="13713" y="1436"/>
                </a:moveTo>
                <a:lnTo>
                  <a:pt x="13641" y="1473"/>
                </a:lnTo>
                <a:lnTo>
                  <a:pt x="13619" y="1496"/>
                </a:lnTo>
                <a:lnTo>
                  <a:pt x="13560" y="1576"/>
                </a:lnTo>
                <a:lnTo>
                  <a:pt x="13544" y="1613"/>
                </a:lnTo>
                <a:lnTo>
                  <a:pt x="13549" y="1613"/>
                </a:lnTo>
                <a:lnTo>
                  <a:pt x="13555" y="1620"/>
                </a:lnTo>
                <a:lnTo>
                  <a:pt x="13592" y="1540"/>
                </a:lnTo>
                <a:lnTo>
                  <a:pt x="13626" y="1613"/>
                </a:lnTo>
                <a:lnTo>
                  <a:pt x="13626" y="1634"/>
                </a:lnTo>
                <a:lnTo>
                  <a:pt x="13631" y="1620"/>
                </a:lnTo>
                <a:lnTo>
                  <a:pt x="13631" y="1613"/>
                </a:lnTo>
                <a:lnTo>
                  <a:pt x="13641" y="1576"/>
                </a:lnTo>
                <a:lnTo>
                  <a:pt x="13718" y="1496"/>
                </a:lnTo>
                <a:lnTo>
                  <a:pt x="13701" y="1480"/>
                </a:lnTo>
                <a:lnTo>
                  <a:pt x="13718" y="1436"/>
                </a:lnTo>
                <a:lnTo>
                  <a:pt x="13713" y="1436"/>
                </a:lnTo>
                <a:close/>
                <a:moveTo>
                  <a:pt x="20804" y="1450"/>
                </a:moveTo>
                <a:lnTo>
                  <a:pt x="20531" y="1981"/>
                </a:lnTo>
                <a:lnTo>
                  <a:pt x="20504" y="2179"/>
                </a:lnTo>
                <a:lnTo>
                  <a:pt x="20460" y="2260"/>
                </a:lnTo>
                <a:lnTo>
                  <a:pt x="20438" y="2320"/>
                </a:lnTo>
                <a:lnTo>
                  <a:pt x="20417" y="2453"/>
                </a:lnTo>
                <a:lnTo>
                  <a:pt x="20417" y="2497"/>
                </a:lnTo>
                <a:lnTo>
                  <a:pt x="20427" y="2527"/>
                </a:lnTo>
                <a:lnTo>
                  <a:pt x="20417" y="2577"/>
                </a:lnTo>
                <a:lnTo>
                  <a:pt x="20378" y="2644"/>
                </a:lnTo>
                <a:lnTo>
                  <a:pt x="20373" y="2695"/>
                </a:lnTo>
                <a:lnTo>
                  <a:pt x="20351" y="2725"/>
                </a:lnTo>
                <a:lnTo>
                  <a:pt x="20301" y="2768"/>
                </a:lnTo>
                <a:lnTo>
                  <a:pt x="20269" y="2828"/>
                </a:lnTo>
                <a:lnTo>
                  <a:pt x="20269" y="2849"/>
                </a:lnTo>
                <a:lnTo>
                  <a:pt x="20274" y="2872"/>
                </a:lnTo>
                <a:lnTo>
                  <a:pt x="20274" y="2916"/>
                </a:lnTo>
                <a:lnTo>
                  <a:pt x="20253" y="2953"/>
                </a:lnTo>
                <a:lnTo>
                  <a:pt x="20219" y="2953"/>
                </a:lnTo>
                <a:lnTo>
                  <a:pt x="20219" y="2996"/>
                </a:lnTo>
                <a:lnTo>
                  <a:pt x="20199" y="3042"/>
                </a:lnTo>
                <a:lnTo>
                  <a:pt x="20160" y="3063"/>
                </a:lnTo>
                <a:lnTo>
                  <a:pt x="20132" y="3012"/>
                </a:lnTo>
                <a:lnTo>
                  <a:pt x="20127" y="3012"/>
                </a:lnTo>
                <a:lnTo>
                  <a:pt x="20172" y="4241"/>
                </a:lnTo>
                <a:lnTo>
                  <a:pt x="20172" y="4331"/>
                </a:lnTo>
                <a:lnTo>
                  <a:pt x="20182" y="4368"/>
                </a:lnTo>
                <a:lnTo>
                  <a:pt x="20219" y="4432"/>
                </a:lnTo>
                <a:lnTo>
                  <a:pt x="20226" y="4485"/>
                </a:lnTo>
                <a:lnTo>
                  <a:pt x="20236" y="4499"/>
                </a:lnTo>
                <a:lnTo>
                  <a:pt x="20241" y="4492"/>
                </a:lnTo>
                <a:lnTo>
                  <a:pt x="20291" y="4345"/>
                </a:lnTo>
                <a:lnTo>
                  <a:pt x="20351" y="4257"/>
                </a:lnTo>
                <a:lnTo>
                  <a:pt x="20395" y="4184"/>
                </a:lnTo>
                <a:lnTo>
                  <a:pt x="20368" y="4154"/>
                </a:lnTo>
                <a:lnTo>
                  <a:pt x="20422" y="4050"/>
                </a:lnTo>
                <a:lnTo>
                  <a:pt x="20477" y="4000"/>
                </a:lnTo>
                <a:lnTo>
                  <a:pt x="20553" y="3970"/>
                </a:lnTo>
                <a:lnTo>
                  <a:pt x="20547" y="4007"/>
                </a:lnTo>
                <a:lnTo>
                  <a:pt x="20553" y="4000"/>
                </a:lnTo>
                <a:lnTo>
                  <a:pt x="20559" y="3910"/>
                </a:lnTo>
                <a:lnTo>
                  <a:pt x="20591" y="3940"/>
                </a:lnTo>
                <a:lnTo>
                  <a:pt x="20591" y="3933"/>
                </a:lnTo>
                <a:lnTo>
                  <a:pt x="20651" y="3843"/>
                </a:lnTo>
                <a:lnTo>
                  <a:pt x="20656" y="3873"/>
                </a:lnTo>
                <a:lnTo>
                  <a:pt x="20663" y="3829"/>
                </a:lnTo>
                <a:lnTo>
                  <a:pt x="20700" y="3917"/>
                </a:lnTo>
                <a:lnTo>
                  <a:pt x="20744" y="3873"/>
                </a:lnTo>
                <a:lnTo>
                  <a:pt x="20787" y="3889"/>
                </a:lnTo>
                <a:lnTo>
                  <a:pt x="20809" y="3866"/>
                </a:lnTo>
                <a:lnTo>
                  <a:pt x="20826" y="3836"/>
                </a:lnTo>
                <a:lnTo>
                  <a:pt x="20831" y="3779"/>
                </a:lnTo>
                <a:lnTo>
                  <a:pt x="20869" y="3668"/>
                </a:lnTo>
                <a:lnTo>
                  <a:pt x="20869" y="3595"/>
                </a:lnTo>
                <a:lnTo>
                  <a:pt x="20918" y="3549"/>
                </a:lnTo>
                <a:lnTo>
                  <a:pt x="20940" y="3498"/>
                </a:lnTo>
                <a:lnTo>
                  <a:pt x="21000" y="3431"/>
                </a:lnTo>
                <a:lnTo>
                  <a:pt x="20995" y="3565"/>
                </a:lnTo>
                <a:lnTo>
                  <a:pt x="21032" y="3602"/>
                </a:lnTo>
                <a:lnTo>
                  <a:pt x="21000" y="3645"/>
                </a:lnTo>
                <a:lnTo>
                  <a:pt x="21032" y="3659"/>
                </a:lnTo>
                <a:lnTo>
                  <a:pt x="21032" y="3638"/>
                </a:lnTo>
                <a:lnTo>
                  <a:pt x="21049" y="3585"/>
                </a:lnTo>
                <a:lnTo>
                  <a:pt x="21082" y="3475"/>
                </a:lnTo>
                <a:lnTo>
                  <a:pt x="21119" y="3558"/>
                </a:lnTo>
                <a:lnTo>
                  <a:pt x="21136" y="3528"/>
                </a:lnTo>
                <a:lnTo>
                  <a:pt x="21164" y="3512"/>
                </a:lnTo>
                <a:lnTo>
                  <a:pt x="21186" y="3512"/>
                </a:lnTo>
                <a:lnTo>
                  <a:pt x="21235" y="3542"/>
                </a:lnTo>
                <a:lnTo>
                  <a:pt x="21245" y="3579"/>
                </a:lnTo>
                <a:lnTo>
                  <a:pt x="21251" y="3542"/>
                </a:lnTo>
                <a:lnTo>
                  <a:pt x="21273" y="3549"/>
                </a:lnTo>
                <a:lnTo>
                  <a:pt x="21295" y="3475"/>
                </a:lnTo>
                <a:lnTo>
                  <a:pt x="21338" y="3461"/>
                </a:lnTo>
                <a:lnTo>
                  <a:pt x="21365" y="3484"/>
                </a:lnTo>
                <a:lnTo>
                  <a:pt x="21387" y="3484"/>
                </a:lnTo>
                <a:lnTo>
                  <a:pt x="21404" y="3424"/>
                </a:lnTo>
                <a:lnTo>
                  <a:pt x="21447" y="3417"/>
                </a:lnTo>
                <a:lnTo>
                  <a:pt x="21491" y="3388"/>
                </a:lnTo>
                <a:lnTo>
                  <a:pt x="21551" y="3401"/>
                </a:lnTo>
                <a:lnTo>
                  <a:pt x="21600" y="3328"/>
                </a:lnTo>
                <a:lnTo>
                  <a:pt x="21568" y="3321"/>
                </a:lnTo>
                <a:lnTo>
                  <a:pt x="21563" y="3240"/>
                </a:lnTo>
                <a:lnTo>
                  <a:pt x="21573" y="3210"/>
                </a:lnTo>
                <a:lnTo>
                  <a:pt x="21568" y="3153"/>
                </a:lnTo>
                <a:lnTo>
                  <a:pt x="21556" y="3116"/>
                </a:lnTo>
                <a:lnTo>
                  <a:pt x="21556" y="3107"/>
                </a:lnTo>
                <a:lnTo>
                  <a:pt x="21545" y="3107"/>
                </a:lnTo>
                <a:lnTo>
                  <a:pt x="21540" y="3116"/>
                </a:lnTo>
                <a:lnTo>
                  <a:pt x="21518" y="3144"/>
                </a:lnTo>
                <a:lnTo>
                  <a:pt x="21474" y="3116"/>
                </a:lnTo>
                <a:lnTo>
                  <a:pt x="21459" y="3079"/>
                </a:lnTo>
                <a:lnTo>
                  <a:pt x="21436" y="3049"/>
                </a:lnTo>
                <a:lnTo>
                  <a:pt x="21426" y="3012"/>
                </a:lnTo>
                <a:lnTo>
                  <a:pt x="21436" y="2969"/>
                </a:lnTo>
                <a:lnTo>
                  <a:pt x="21441" y="2939"/>
                </a:lnTo>
                <a:lnTo>
                  <a:pt x="21419" y="2872"/>
                </a:lnTo>
                <a:lnTo>
                  <a:pt x="21426" y="2828"/>
                </a:lnTo>
                <a:lnTo>
                  <a:pt x="21431" y="2821"/>
                </a:lnTo>
                <a:lnTo>
                  <a:pt x="21382" y="2805"/>
                </a:lnTo>
                <a:lnTo>
                  <a:pt x="21317" y="2748"/>
                </a:lnTo>
                <a:lnTo>
                  <a:pt x="21263" y="2658"/>
                </a:lnTo>
                <a:lnTo>
                  <a:pt x="21305" y="2637"/>
                </a:lnTo>
                <a:lnTo>
                  <a:pt x="21310" y="2607"/>
                </a:lnTo>
                <a:lnTo>
                  <a:pt x="21310" y="2577"/>
                </a:lnTo>
                <a:lnTo>
                  <a:pt x="21317" y="2548"/>
                </a:lnTo>
                <a:lnTo>
                  <a:pt x="21310" y="2518"/>
                </a:lnTo>
                <a:lnTo>
                  <a:pt x="21300" y="1708"/>
                </a:lnTo>
                <a:lnTo>
                  <a:pt x="21201" y="1576"/>
                </a:lnTo>
                <a:lnTo>
                  <a:pt x="21159" y="1533"/>
                </a:lnTo>
                <a:lnTo>
                  <a:pt x="21141" y="1523"/>
                </a:lnTo>
                <a:lnTo>
                  <a:pt x="21136" y="1546"/>
                </a:lnTo>
                <a:lnTo>
                  <a:pt x="21087" y="1576"/>
                </a:lnTo>
                <a:lnTo>
                  <a:pt x="21010" y="1597"/>
                </a:lnTo>
                <a:lnTo>
                  <a:pt x="20945" y="1643"/>
                </a:lnTo>
                <a:lnTo>
                  <a:pt x="20918" y="1643"/>
                </a:lnTo>
                <a:lnTo>
                  <a:pt x="20891" y="1627"/>
                </a:lnTo>
                <a:lnTo>
                  <a:pt x="20859" y="1597"/>
                </a:lnTo>
                <a:lnTo>
                  <a:pt x="20836" y="1569"/>
                </a:lnTo>
                <a:lnTo>
                  <a:pt x="20831" y="1503"/>
                </a:lnTo>
                <a:lnTo>
                  <a:pt x="20831" y="1466"/>
                </a:lnTo>
                <a:lnTo>
                  <a:pt x="20804" y="1450"/>
                </a:lnTo>
                <a:close/>
                <a:moveTo>
                  <a:pt x="731" y="1576"/>
                </a:moveTo>
                <a:lnTo>
                  <a:pt x="714" y="1627"/>
                </a:lnTo>
                <a:lnTo>
                  <a:pt x="714" y="1634"/>
                </a:lnTo>
                <a:lnTo>
                  <a:pt x="736" y="1613"/>
                </a:lnTo>
                <a:lnTo>
                  <a:pt x="741" y="1583"/>
                </a:lnTo>
                <a:lnTo>
                  <a:pt x="731" y="1576"/>
                </a:lnTo>
                <a:close/>
                <a:moveTo>
                  <a:pt x="13483" y="1643"/>
                </a:moveTo>
                <a:lnTo>
                  <a:pt x="13456" y="1671"/>
                </a:lnTo>
                <a:lnTo>
                  <a:pt x="13428" y="1708"/>
                </a:lnTo>
                <a:lnTo>
                  <a:pt x="13413" y="1744"/>
                </a:lnTo>
                <a:lnTo>
                  <a:pt x="13381" y="1774"/>
                </a:lnTo>
                <a:lnTo>
                  <a:pt x="13347" y="1781"/>
                </a:lnTo>
                <a:lnTo>
                  <a:pt x="13331" y="1790"/>
                </a:lnTo>
                <a:lnTo>
                  <a:pt x="13292" y="1841"/>
                </a:lnTo>
                <a:lnTo>
                  <a:pt x="13249" y="1878"/>
                </a:lnTo>
                <a:lnTo>
                  <a:pt x="13195" y="1892"/>
                </a:lnTo>
                <a:lnTo>
                  <a:pt x="13118" y="1908"/>
                </a:lnTo>
                <a:lnTo>
                  <a:pt x="13064" y="1938"/>
                </a:lnTo>
                <a:lnTo>
                  <a:pt x="13019" y="1988"/>
                </a:lnTo>
                <a:lnTo>
                  <a:pt x="12955" y="2039"/>
                </a:lnTo>
                <a:lnTo>
                  <a:pt x="12900" y="2069"/>
                </a:lnTo>
                <a:lnTo>
                  <a:pt x="12932" y="2085"/>
                </a:lnTo>
                <a:lnTo>
                  <a:pt x="12972" y="2209"/>
                </a:lnTo>
                <a:lnTo>
                  <a:pt x="13341" y="2350"/>
                </a:lnTo>
                <a:lnTo>
                  <a:pt x="13440" y="2423"/>
                </a:lnTo>
                <a:lnTo>
                  <a:pt x="13478" y="2430"/>
                </a:lnTo>
                <a:lnTo>
                  <a:pt x="13517" y="2437"/>
                </a:lnTo>
                <a:lnTo>
                  <a:pt x="13572" y="2444"/>
                </a:lnTo>
                <a:lnTo>
                  <a:pt x="13619" y="2460"/>
                </a:lnTo>
                <a:lnTo>
                  <a:pt x="13708" y="2497"/>
                </a:lnTo>
                <a:lnTo>
                  <a:pt x="13735" y="2541"/>
                </a:lnTo>
                <a:lnTo>
                  <a:pt x="13740" y="2577"/>
                </a:lnTo>
                <a:lnTo>
                  <a:pt x="13735" y="2600"/>
                </a:lnTo>
                <a:lnTo>
                  <a:pt x="13795" y="2628"/>
                </a:lnTo>
                <a:lnTo>
                  <a:pt x="13832" y="2674"/>
                </a:lnTo>
                <a:lnTo>
                  <a:pt x="13849" y="2702"/>
                </a:lnTo>
                <a:lnTo>
                  <a:pt x="13844" y="2732"/>
                </a:lnTo>
                <a:lnTo>
                  <a:pt x="13855" y="2785"/>
                </a:lnTo>
                <a:lnTo>
                  <a:pt x="13844" y="2812"/>
                </a:lnTo>
                <a:lnTo>
                  <a:pt x="13844" y="2858"/>
                </a:lnTo>
                <a:lnTo>
                  <a:pt x="13822" y="2909"/>
                </a:lnTo>
                <a:lnTo>
                  <a:pt x="13827" y="2909"/>
                </a:lnTo>
                <a:lnTo>
                  <a:pt x="13865" y="2895"/>
                </a:lnTo>
                <a:lnTo>
                  <a:pt x="13892" y="2916"/>
                </a:lnTo>
                <a:lnTo>
                  <a:pt x="13904" y="2946"/>
                </a:lnTo>
                <a:lnTo>
                  <a:pt x="13904" y="2969"/>
                </a:lnTo>
                <a:lnTo>
                  <a:pt x="13882" y="3042"/>
                </a:lnTo>
                <a:lnTo>
                  <a:pt x="13882" y="3056"/>
                </a:lnTo>
                <a:lnTo>
                  <a:pt x="13892" y="3049"/>
                </a:lnTo>
                <a:lnTo>
                  <a:pt x="13909" y="3005"/>
                </a:lnTo>
                <a:lnTo>
                  <a:pt x="13953" y="2923"/>
                </a:lnTo>
                <a:lnTo>
                  <a:pt x="13986" y="2842"/>
                </a:lnTo>
                <a:lnTo>
                  <a:pt x="14018" y="2755"/>
                </a:lnTo>
                <a:lnTo>
                  <a:pt x="14045" y="2695"/>
                </a:lnTo>
                <a:lnTo>
                  <a:pt x="14063" y="2681"/>
                </a:lnTo>
                <a:lnTo>
                  <a:pt x="14068" y="2665"/>
                </a:lnTo>
                <a:lnTo>
                  <a:pt x="14083" y="2591"/>
                </a:lnTo>
                <a:lnTo>
                  <a:pt x="14100" y="2541"/>
                </a:lnTo>
                <a:lnTo>
                  <a:pt x="14132" y="2481"/>
                </a:lnTo>
                <a:lnTo>
                  <a:pt x="14165" y="2548"/>
                </a:lnTo>
                <a:lnTo>
                  <a:pt x="14155" y="2607"/>
                </a:lnTo>
                <a:lnTo>
                  <a:pt x="14155" y="2651"/>
                </a:lnTo>
                <a:lnTo>
                  <a:pt x="14160" y="2637"/>
                </a:lnTo>
                <a:lnTo>
                  <a:pt x="14177" y="2584"/>
                </a:lnTo>
                <a:lnTo>
                  <a:pt x="14209" y="2548"/>
                </a:lnTo>
                <a:lnTo>
                  <a:pt x="14236" y="2564"/>
                </a:lnTo>
                <a:lnTo>
                  <a:pt x="14241" y="2564"/>
                </a:lnTo>
                <a:lnTo>
                  <a:pt x="14253" y="2548"/>
                </a:lnTo>
                <a:lnTo>
                  <a:pt x="14308" y="2527"/>
                </a:lnTo>
                <a:lnTo>
                  <a:pt x="14318" y="2584"/>
                </a:lnTo>
                <a:lnTo>
                  <a:pt x="14318" y="2614"/>
                </a:lnTo>
                <a:lnTo>
                  <a:pt x="14335" y="2600"/>
                </a:lnTo>
                <a:lnTo>
                  <a:pt x="14345" y="2591"/>
                </a:lnTo>
                <a:lnTo>
                  <a:pt x="14351" y="2564"/>
                </a:lnTo>
                <a:lnTo>
                  <a:pt x="14378" y="2504"/>
                </a:lnTo>
                <a:lnTo>
                  <a:pt x="14417" y="2481"/>
                </a:lnTo>
                <a:lnTo>
                  <a:pt x="14455" y="2474"/>
                </a:lnTo>
                <a:lnTo>
                  <a:pt x="14492" y="2481"/>
                </a:lnTo>
                <a:lnTo>
                  <a:pt x="14514" y="2490"/>
                </a:lnTo>
                <a:lnTo>
                  <a:pt x="14514" y="2481"/>
                </a:lnTo>
                <a:lnTo>
                  <a:pt x="14559" y="2467"/>
                </a:lnTo>
                <a:lnTo>
                  <a:pt x="14601" y="2460"/>
                </a:lnTo>
                <a:lnTo>
                  <a:pt x="14623" y="2444"/>
                </a:lnTo>
                <a:lnTo>
                  <a:pt x="14651" y="2400"/>
                </a:lnTo>
                <a:lnTo>
                  <a:pt x="14690" y="2370"/>
                </a:lnTo>
                <a:lnTo>
                  <a:pt x="14732" y="2370"/>
                </a:lnTo>
                <a:lnTo>
                  <a:pt x="14782" y="2386"/>
                </a:lnTo>
                <a:lnTo>
                  <a:pt x="14853" y="2423"/>
                </a:lnTo>
                <a:lnTo>
                  <a:pt x="14901" y="2467"/>
                </a:lnTo>
                <a:lnTo>
                  <a:pt x="14951" y="2534"/>
                </a:lnTo>
                <a:lnTo>
                  <a:pt x="14951" y="2518"/>
                </a:lnTo>
                <a:lnTo>
                  <a:pt x="14973" y="2437"/>
                </a:lnTo>
                <a:lnTo>
                  <a:pt x="15005" y="2407"/>
                </a:lnTo>
                <a:lnTo>
                  <a:pt x="15049" y="2423"/>
                </a:lnTo>
                <a:lnTo>
                  <a:pt x="15065" y="2444"/>
                </a:lnTo>
                <a:lnTo>
                  <a:pt x="15072" y="2444"/>
                </a:lnTo>
                <a:lnTo>
                  <a:pt x="15126" y="2453"/>
                </a:lnTo>
                <a:lnTo>
                  <a:pt x="15228" y="2474"/>
                </a:lnTo>
                <a:lnTo>
                  <a:pt x="15223" y="2467"/>
                </a:lnTo>
                <a:lnTo>
                  <a:pt x="15208" y="2430"/>
                </a:lnTo>
                <a:lnTo>
                  <a:pt x="15201" y="2400"/>
                </a:lnTo>
                <a:lnTo>
                  <a:pt x="15208" y="2393"/>
                </a:lnTo>
                <a:lnTo>
                  <a:pt x="15201" y="2393"/>
                </a:lnTo>
                <a:lnTo>
                  <a:pt x="15153" y="2386"/>
                </a:lnTo>
                <a:lnTo>
                  <a:pt x="15126" y="2350"/>
                </a:lnTo>
                <a:lnTo>
                  <a:pt x="15141" y="2297"/>
                </a:lnTo>
                <a:lnTo>
                  <a:pt x="15147" y="2290"/>
                </a:lnTo>
                <a:lnTo>
                  <a:pt x="15141" y="2276"/>
                </a:lnTo>
                <a:lnTo>
                  <a:pt x="15136" y="2232"/>
                </a:lnTo>
                <a:lnTo>
                  <a:pt x="15131" y="2202"/>
                </a:lnTo>
                <a:lnTo>
                  <a:pt x="15109" y="2159"/>
                </a:lnTo>
                <a:lnTo>
                  <a:pt x="15104" y="2159"/>
                </a:lnTo>
                <a:lnTo>
                  <a:pt x="15092" y="2172"/>
                </a:lnTo>
                <a:lnTo>
                  <a:pt x="15060" y="2209"/>
                </a:lnTo>
                <a:lnTo>
                  <a:pt x="15010" y="2195"/>
                </a:lnTo>
                <a:lnTo>
                  <a:pt x="14995" y="2166"/>
                </a:lnTo>
                <a:lnTo>
                  <a:pt x="14990" y="2166"/>
                </a:lnTo>
                <a:lnTo>
                  <a:pt x="14963" y="2179"/>
                </a:lnTo>
                <a:lnTo>
                  <a:pt x="14923" y="2179"/>
                </a:lnTo>
                <a:lnTo>
                  <a:pt x="14896" y="2166"/>
                </a:lnTo>
                <a:lnTo>
                  <a:pt x="14841" y="2149"/>
                </a:lnTo>
                <a:lnTo>
                  <a:pt x="14831" y="2113"/>
                </a:lnTo>
                <a:lnTo>
                  <a:pt x="14831" y="2076"/>
                </a:lnTo>
                <a:lnTo>
                  <a:pt x="14836" y="2062"/>
                </a:lnTo>
                <a:lnTo>
                  <a:pt x="14841" y="2032"/>
                </a:lnTo>
                <a:lnTo>
                  <a:pt x="14841" y="1981"/>
                </a:lnTo>
                <a:lnTo>
                  <a:pt x="14847" y="1952"/>
                </a:lnTo>
                <a:lnTo>
                  <a:pt x="14826" y="1952"/>
                </a:lnTo>
                <a:lnTo>
                  <a:pt x="14777" y="1975"/>
                </a:lnTo>
                <a:lnTo>
                  <a:pt x="14710" y="2002"/>
                </a:lnTo>
                <a:lnTo>
                  <a:pt x="14645" y="2018"/>
                </a:lnTo>
                <a:lnTo>
                  <a:pt x="14569" y="2011"/>
                </a:lnTo>
                <a:lnTo>
                  <a:pt x="14519" y="2011"/>
                </a:lnTo>
                <a:lnTo>
                  <a:pt x="14460" y="2025"/>
                </a:lnTo>
                <a:lnTo>
                  <a:pt x="14449" y="2025"/>
                </a:lnTo>
                <a:lnTo>
                  <a:pt x="14422" y="2039"/>
                </a:lnTo>
                <a:lnTo>
                  <a:pt x="14363" y="2092"/>
                </a:lnTo>
                <a:lnTo>
                  <a:pt x="14318" y="2136"/>
                </a:lnTo>
                <a:lnTo>
                  <a:pt x="14269" y="2195"/>
                </a:lnTo>
                <a:lnTo>
                  <a:pt x="14241" y="2195"/>
                </a:lnTo>
                <a:lnTo>
                  <a:pt x="14226" y="2172"/>
                </a:lnTo>
                <a:lnTo>
                  <a:pt x="14214" y="2166"/>
                </a:lnTo>
                <a:lnTo>
                  <a:pt x="14209" y="2166"/>
                </a:lnTo>
                <a:lnTo>
                  <a:pt x="14182" y="2179"/>
                </a:lnTo>
                <a:lnTo>
                  <a:pt x="14144" y="2166"/>
                </a:lnTo>
                <a:lnTo>
                  <a:pt x="14117" y="2129"/>
                </a:lnTo>
                <a:lnTo>
                  <a:pt x="14095" y="2143"/>
                </a:lnTo>
                <a:lnTo>
                  <a:pt x="14063" y="2149"/>
                </a:lnTo>
                <a:lnTo>
                  <a:pt x="13974" y="2143"/>
                </a:lnTo>
                <a:lnTo>
                  <a:pt x="13959" y="2113"/>
                </a:lnTo>
                <a:lnTo>
                  <a:pt x="13947" y="2069"/>
                </a:lnTo>
                <a:lnTo>
                  <a:pt x="13931" y="2048"/>
                </a:lnTo>
                <a:lnTo>
                  <a:pt x="13909" y="2011"/>
                </a:lnTo>
                <a:lnTo>
                  <a:pt x="13865" y="1908"/>
                </a:lnTo>
                <a:lnTo>
                  <a:pt x="13822" y="1871"/>
                </a:lnTo>
                <a:lnTo>
                  <a:pt x="13790" y="1855"/>
                </a:lnTo>
                <a:lnTo>
                  <a:pt x="13686" y="1834"/>
                </a:lnTo>
                <a:lnTo>
                  <a:pt x="13674" y="1827"/>
                </a:lnTo>
                <a:lnTo>
                  <a:pt x="13626" y="1871"/>
                </a:lnTo>
                <a:lnTo>
                  <a:pt x="13619" y="1892"/>
                </a:lnTo>
                <a:lnTo>
                  <a:pt x="13604" y="1922"/>
                </a:lnTo>
                <a:lnTo>
                  <a:pt x="13577" y="1952"/>
                </a:lnTo>
                <a:lnTo>
                  <a:pt x="13549" y="1908"/>
                </a:lnTo>
                <a:lnTo>
                  <a:pt x="13544" y="1878"/>
                </a:lnTo>
                <a:lnTo>
                  <a:pt x="13544" y="1834"/>
                </a:lnTo>
                <a:lnTo>
                  <a:pt x="13549" y="1781"/>
                </a:lnTo>
                <a:lnTo>
                  <a:pt x="13549" y="1760"/>
                </a:lnTo>
                <a:lnTo>
                  <a:pt x="13538" y="1754"/>
                </a:lnTo>
                <a:lnTo>
                  <a:pt x="13527" y="1708"/>
                </a:lnTo>
                <a:lnTo>
                  <a:pt x="13527" y="1694"/>
                </a:lnTo>
                <a:lnTo>
                  <a:pt x="13505" y="1680"/>
                </a:lnTo>
                <a:lnTo>
                  <a:pt x="13483" y="1643"/>
                </a:lnTo>
                <a:close/>
                <a:moveTo>
                  <a:pt x="213" y="1781"/>
                </a:moveTo>
                <a:lnTo>
                  <a:pt x="208" y="1804"/>
                </a:lnTo>
                <a:lnTo>
                  <a:pt x="223" y="1790"/>
                </a:lnTo>
                <a:lnTo>
                  <a:pt x="213" y="1781"/>
                </a:lnTo>
                <a:close/>
                <a:moveTo>
                  <a:pt x="12655" y="1818"/>
                </a:moveTo>
                <a:lnTo>
                  <a:pt x="12578" y="1892"/>
                </a:lnTo>
                <a:lnTo>
                  <a:pt x="12551" y="1878"/>
                </a:lnTo>
                <a:lnTo>
                  <a:pt x="12501" y="1928"/>
                </a:lnTo>
                <a:lnTo>
                  <a:pt x="12447" y="1958"/>
                </a:lnTo>
                <a:lnTo>
                  <a:pt x="12317" y="2011"/>
                </a:lnTo>
                <a:lnTo>
                  <a:pt x="12278" y="2018"/>
                </a:lnTo>
                <a:lnTo>
                  <a:pt x="12240" y="2011"/>
                </a:lnTo>
                <a:lnTo>
                  <a:pt x="12201" y="1981"/>
                </a:lnTo>
                <a:lnTo>
                  <a:pt x="12196" y="1995"/>
                </a:lnTo>
                <a:lnTo>
                  <a:pt x="12181" y="2025"/>
                </a:lnTo>
                <a:lnTo>
                  <a:pt x="12164" y="2032"/>
                </a:lnTo>
                <a:lnTo>
                  <a:pt x="12164" y="2444"/>
                </a:lnTo>
                <a:lnTo>
                  <a:pt x="12141" y="2467"/>
                </a:lnTo>
                <a:lnTo>
                  <a:pt x="12126" y="2497"/>
                </a:lnTo>
                <a:lnTo>
                  <a:pt x="12099" y="2504"/>
                </a:lnTo>
                <a:lnTo>
                  <a:pt x="12005" y="2584"/>
                </a:lnTo>
                <a:lnTo>
                  <a:pt x="11995" y="2600"/>
                </a:lnTo>
                <a:lnTo>
                  <a:pt x="11973" y="2658"/>
                </a:lnTo>
                <a:lnTo>
                  <a:pt x="11945" y="2718"/>
                </a:lnTo>
                <a:lnTo>
                  <a:pt x="11940" y="2739"/>
                </a:lnTo>
                <a:lnTo>
                  <a:pt x="11940" y="2762"/>
                </a:lnTo>
                <a:lnTo>
                  <a:pt x="11983" y="2791"/>
                </a:lnTo>
                <a:lnTo>
                  <a:pt x="12005" y="2842"/>
                </a:lnTo>
                <a:lnTo>
                  <a:pt x="12017" y="2895"/>
                </a:lnTo>
                <a:lnTo>
                  <a:pt x="12017" y="2953"/>
                </a:lnTo>
                <a:lnTo>
                  <a:pt x="11990" y="3019"/>
                </a:lnTo>
                <a:lnTo>
                  <a:pt x="11990" y="3137"/>
                </a:lnTo>
                <a:lnTo>
                  <a:pt x="11978" y="3167"/>
                </a:lnTo>
                <a:lnTo>
                  <a:pt x="11990" y="3226"/>
                </a:lnTo>
                <a:lnTo>
                  <a:pt x="11990" y="3254"/>
                </a:lnTo>
                <a:lnTo>
                  <a:pt x="11973" y="3358"/>
                </a:lnTo>
                <a:lnTo>
                  <a:pt x="11983" y="3381"/>
                </a:lnTo>
                <a:lnTo>
                  <a:pt x="12022" y="3431"/>
                </a:lnTo>
                <a:lnTo>
                  <a:pt x="12055" y="3454"/>
                </a:lnTo>
                <a:lnTo>
                  <a:pt x="12099" y="3468"/>
                </a:lnTo>
                <a:lnTo>
                  <a:pt x="12131" y="3505"/>
                </a:lnTo>
                <a:lnTo>
                  <a:pt x="12147" y="3542"/>
                </a:lnTo>
                <a:lnTo>
                  <a:pt x="12169" y="3558"/>
                </a:lnTo>
                <a:lnTo>
                  <a:pt x="12208" y="3572"/>
                </a:lnTo>
                <a:lnTo>
                  <a:pt x="12245" y="3608"/>
                </a:lnTo>
                <a:lnTo>
                  <a:pt x="12305" y="3696"/>
                </a:lnTo>
                <a:lnTo>
                  <a:pt x="12327" y="3756"/>
                </a:lnTo>
                <a:lnTo>
                  <a:pt x="12372" y="3799"/>
                </a:lnTo>
                <a:lnTo>
                  <a:pt x="12441" y="3843"/>
                </a:lnTo>
                <a:lnTo>
                  <a:pt x="12501" y="3896"/>
                </a:lnTo>
                <a:lnTo>
                  <a:pt x="12528" y="3947"/>
                </a:lnTo>
                <a:lnTo>
                  <a:pt x="12545" y="4050"/>
                </a:lnTo>
                <a:lnTo>
                  <a:pt x="12556" y="4227"/>
                </a:lnTo>
                <a:lnTo>
                  <a:pt x="12563" y="4294"/>
                </a:lnTo>
                <a:lnTo>
                  <a:pt x="12563" y="4301"/>
                </a:lnTo>
                <a:lnTo>
                  <a:pt x="12568" y="4322"/>
                </a:lnTo>
                <a:lnTo>
                  <a:pt x="12573" y="4338"/>
                </a:lnTo>
                <a:lnTo>
                  <a:pt x="12605" y="4359"/>
                </a:lnTo>
                <a:lnTo>
                  <a:pt x="12610" y="4425"/>
                </a:lnTo>
                <a:lnTo>
                  <a:pt x="12595" y="4485"/>
                </a:lnTo>
                <a:lnTo>
                  <a:pt x="12590" y="4543"/>
                </a:lnTo>
                <a:lnTo>
                  <a:pt x="12595" y="4616"/>
                </a:lnTo>
                <a:lnTo>
                  <a:pt x="12605" y="4683"/>
                </a:lnTo>
                <a:lnTo>
                  <a:pt x="12617" y="4736"/>
                </a:lnTo>
                <a:lnTo>
                  <a:pt x="12649" y="4773"/>
                </a:lnTo>
                <a:lnTo>
                  <a:pt x="12719" y="4810"/>
                </a:lnTo>
                <a:lnTo>
                  <a:pt x="12764" y="4860"/>
                </a:lnTo>
                <a:lnTo>
                  <a:pt x="12774" y="4911"/>
                </a:lnTo>
                <a:lnTo>
                  <a:pt x="13795" y="4920"/>
                </a:lnTo>
                <a:lnTo>
                  <a:pt x="13795" y="4830"/>
                </a:lnTo>
                <a:lnTo>
                  <a:pt x="13805" y="4780"/>
                </a:lnTo>
                <a:lnTo>
                  <a:pt x="13800" y="4757"/>
                </a:lnTo>
                <a:lnTo>
                  <a:pt x="13790" y="4727"/>
                </a:lnTo>
                <a:lnTo>
                  <a:pt x="13783" y="4699"/>
                </a:lnTo>
                <a:lnTo>
                  <a:pt x="13778" y="4639"/>
                </a:lnTo>
                <a:lnTo>
                  <a:pt x="13768" y="4616"/>
                </a:lnTo>
                <a:lnTo>
                  <a:pt x="13763" y="4580"/>
                </a:lnTo>
                <a:lnTo>
                  <a:pt x="13768" y="4552"/>
                </a:lnTo>
                <a:lnTo>
                  <a:pt x="13763" y="4543"/>
                </a:lnTo>
                <a:lnTo>
                  <a:pt x="13763" y="4499"/>
                </a:lnTo>
                <a:lnTo>
                  <a:pt x="13756" y="4448"/>
                </a:lnTo>
                <a:lnTo>
                  <a:pt x="13763" y="4405"/>
                </a:lnTo>
                <a:lnTo>
                  <a:pt x="13768" y="4368"/>
                </a:lnTo>
                <a:lnTo>
                  <a:pt x="13795" y="4264"/>
                </a:lnTo>
                <a:lnTo>
                  <a:pt x="13795" y="4227"/>
                </a:lnTo>
                <a:lnTo>
                  <a:pt x="13805" y="4184"/>
                </a:lnTo>
                <a:lnTo>
                  <a:pt x="13832" y="4094"/>
                </a:lnTo>
                <a:lnTo>
                  <a:pt x="13827" y="4050"/>
                </a:lnTo>
                <a:lnTo>
                  <a:pt x="13822" y="4020"/>
                </a:lnTo>
                <a:lnTo>
                  <a:pt x="13827" y="3977"/>
                </a:lnTo>
                <a:lnTo>
                  <a:pt x="13832" y="3926"/>
                </a:lnTo>
                <a:lnTo>
                  <a:pt x="13849" y="3859"/>
                </a:lnTo>
                <a:lnTo>
                  <a:pt x="13877" y="3799"/>
                </a:lnTo>
                <a:lnTo>
                  <a:pt x="13899" y="3779"/>
                </a:lnTo>
                <a:lnTo>
                  <a:pt x="13904" y="3756"/>
                </a:lnTo>
                <a:lnTo>
                  <a:pt x="13892" y="3712"/>
                </a:lnTo>
                <a:lnTo>
                  <a:pt x="13899" y="3645"/>
                </a:lnTo>
                <a:lnTo>
                  <a:pt x="13914" y="3549"/>
                </a:lnTo>
                <a:lnTo>
                  <a:pt x="13931" y="3484"/>
                </a:lnTo>
                <a:lnTo>
                  <a:pt x="13953" y="3431"/>
                </a:lnTo>
                <a:lnTo>
                  <a:pt x="13964" y="3394"/>
                </a:lnTo>
                <a:lnTo>
                  <a:pt x="13969" y="3365"/>
                </a:lnTo>
                <a:lnTo>
                  <a:pt x="13959" y="3358"/>
                </a:lnTo>
                <a:lnTo>
                  <a:pt x="13947" y="3337"/>
                </a:lnTo>
                <a:lnTo>
                  <a:pt x="13919" y="3358"/>
                </a:lnTo>
                <a:lnTo>
                  <a:pt x="13909" y="3351"/>
                </a:lnTo>
                <a:lnTo>
                  <a:pt x="13892" y="3381"/>
                </a:lnTo>
                <a:lnTo>
                  <a:pt x="13865" y="3454"/>
                </a:lnTo>
                <a:lnTo>
                  <a:pt x="13844" y="3491"/>
                </a:lnTo>
                <a:lnTo>
                  <a:pt x="13817" y="3505"/>
                </a:lnTo>
                <a:lnTo>
                  <a:pt x="13805" y="3521"/>
                </a:lnTo>
                <a:lnTo>
                  <a:pt x="13795" y="3558"/>
                </a:lnTo>
                <a:lnTo>
                  <a:pt x="13756" y="3565"/>
                </a:lnTo>
                <a:lnTo>
                  <a:pt x="13718" y="3535"/>
                </a:lnTo>
                <a:lnTo>
                  <a:pt x="13708" y="3475"/>
                </a:lnTo>
                <a:lnTo>
                  <a:pt x="13723" y="3417"/>
                </a:lnTo>
                <a:lnTo>
                  <a:pt x="13740" y="3358"/>
                </a:lnTo>
                <a:lnTo>
                  <a:pt x="13778" y="3284"/>
                </a:lnTo>
                <a:lnTo>
                  <a:pt x="13778" y="3254"/>
                </a:lnTo>
                <a:lnTo>
                  <a:pt x="13790" y="3217"/>
                </a:lnTo>
                <a:lnTo>
                  <a:pt x="13849" y="3180"/>
                </a:lnTo>
                <a:lnTo>
                  <a:pt x="13865" y="3167"/>
                </a:lnTo>
                <a:lnTo>
                  <a:pt x="13865" y="3153"/>
                </a:lnTo>
                <a:lnTo>
                  <a:pt x="13860" y="3153"/>
                </a:lnTo>
                <a:lnTo>
                  <a:pt x="13838" y="3107"/>
                </a:lnTo>
                <a:lnTo>
                  <a:pt x="13827" y="3063"/>
                </a:lnTo>
                <a:lnTo>
                  <a:pt x="13827" y="3026"/>
                </a:lnTo>
                <a:lnTo>
                  <a:pt x="13838" y="2982"/>
                </a:lnTo>
                <a:lnTo>
                  <a:pt x="13805" y="2989"/>
                </a:lnTo>
                <a:lnTo>
                  <a:pt x="13778" y="2976"/>
                </a:lnTo>
                <a:lnTo>
                  <a:pt x="13768" y="2939"/>
                </a:lnTo>
                <a:lnTo>
                  <a:pt x="13768" y="2902"/>
                </a:lnTo>
                <a:lnTo>
                  <a:pt x="13773" y="2879"/>
                </a:lnTo>
                <a:lnTo>
                  <a:pt x="13790" y="2835"/>
                </a:lnTo>
                <a:lnTo>
                  <a:pt x="13795" y="2791"/>
                </a:lnTo>
                <a:lnTo>
                  <a:pt x="13795" y="2775"/>
                </a:lnTo>
                <a:lnTo>
                  <a:pt x="13790" y="2739"/>
                </a:lnTo>
                <a:lnTo>
                  <a:pt x="13790" y="2718"/>
                </a:lnTo>
                <a:lnTo>
                  <a:pt x="13763" y="2695"/>
                </a:lnTo>
                <a:lnTo>
                  <a:pt x="13674" y="2644"/>
                </a:lnTo>
                <a:lnTo>
                  <a:pt x="13686" y="2577"/>
                </a:lnTo>
                <a:lnTo>
                  <a:pt x="13686" y="2571"/>
                </a:lnTo>
                <a:lnTo>
                  <a:pt x="13674" y="2554"/>
                </a:lnTo>
                <a:lnTo>
                  <a:pt x="13609" y="2527"/>
                </a:lnTo>
                <a:lnTo>
                  <a:pt x="13560" y="2511"/>
                </a:lnTo>
                <a:lnTo>
                  <a:pt x="13505" y="2511"/>
                </a:lnTo>
                <a:lnTo>
                  <a:pt x="13468" y="2504"/>
                </a:lnTo>
                <a:lnTo>
                  <a:pt x="13423" y="2497"/>
                </a:lnTo>
                <a:lnTo>
                  <a:pt x="13319" y="2416"/>
                </a:lnTo>
                <a:lnTo>
                  <a:pt x="12932" y="2269"/>
                </a:lnTo>
                <a:lnTo>
                  <a:pt x="12890" y="2143"/>
                </a:lnTo>
                <a:lnTo>
                  <a:pt x="12856" y="2122"/>
                </a:lnTo>
                <a:lnTo>
                  <a:pt x="12835" y="2129"/>
                </a:lnTo>
                <a:lnTo>
                  <a:pt x="12823" y="2099"/>
                </a:lnTo>
                <a:lnTo>
                  <a:pt x="12818" y="2099"/>
                </a:lnTo>
                <a:lnTo>
                  <a:pt x="12786" y="2085"/>
                </a:lnTo>
                <a:lnTo>
                  <a:pt x="12731" y="2039"/>
                </a:lnTo>
                <a:lnTo>
                  <a:pt x="12719" y="2048"/>
                </a:lnTo>
                <a:lnTo>
                  <a:pt x="12644" y="2092"/>
                </a:lnTo>
                <a:lnTo>
                  <a:pt x="12610" y="2039"/>
                </a:lnTo>
                <a:lnTo>
                  <a:pt x="12638" y="1975"/>
                </a:lnTo>
                <a:lnTo>
                  <a:pt x="12644" y="1952"/>
                </a:lnTo>
                <a:lnTo>
                  <a:pt x="12644" y="1922"/>
                </a:lnTo>
                <a:lnTo>
                  <a:pt x="12660" y="1878"/>
                </a:lnTo>
                <a:lnTo>
                  <a:pt x="12682" y="1827"/>
                </a:lnTo>
                <a:lnTo>
                  <a:pt x="12665" y="1818"/>
                </a:lnTo>
                <a:lnTo>
                  <a:pt x="12655" y="1818"/>
                </a:lnTo>
                <a:close/>
                <a:moveTo>
                  <a:pt x="245" y="2223"/>
                </a:moveTo>
                <a:lnTo>
                  <a:pt x="245" y="2232"/>
                </a:lnTo>
                <a:lnTo>
                  <a:pt x="245" y="2223"/>
                </a:lnTo>
                <a:close/>
                <a:moveTo>
                  <a:pt x="344" y="2313"/>
                </a:moveTo>
                <a:lnTo>
                  <a:pt x="317" y="2320"/>
                </a:lnTo>
                <a:lnTo>
                  <a:pt x="344" y="2320"/>
                </a:lnTo>
                <a:lnTo>
                  <a:pt x="344" y="2313"/>
                </a:lnTo>
                <a:close/>
                <a:moveTo>
                  <a:pt x="414" y="2363"/>
                </a:moveTo>
                <a:lnTo>
                  <a:pt x="360" y="2393"/>
                </a:lnTo>
                <a:lnTo>
                  <a:pt x="283" y="2393"/>
                </a:lnTo>
                <a:lnTo>
                  <a:pt x="278" y="2600"/>
                </a:lnTo>
                <a:lnTo>
                  <a:pt x="290" y="2798"/>
                </a:lnTo>
                <a:lnTo>
                  <a:pt x="278" y="2865"/>
                </a:lnTo>
                <a:lnTo>
                  <a:pt x="283" y="2923"/>
                </a:lnTo>
                <a:lnTo>
                  <a:pt x="240" y="3365"/>
                </a:lnTo>
                <a:lnTo>
                  <a:pt x="245" y="3454"/>
                </a:lnTo>
                <a:lnTo>
                  <a:pt x="240" y="3549"/>
                </a:lnTo>
                <a:lnTo>
                  <a:pt x="245" y="3622"/>
                </a:lnTo>
                <a:lnTo>
                  <a:pt x="223" y="3689"/>
                </a:lnTo>
                <a:lnTo>
                  <a:pt x="213" y="3880"/>
                </a:lnTo>
                <a:lnTo>
                  <a:pt x="208" y="4147"/>
                </a:lnTo>
                <a:lnTo>
                  <a:pt x="191" y="4175"/>
                </a:lnTo>
                <a:lnTo>
                  <a:pt x="164" y="4278"/>
                </a:lnTo>
                <a:lnTo>
                  <a:pt x="208" y="4308"/>
                </a:lnTo>
                <a:lnTo>
                  <a:pt x="141" y="4395"/>
                </a:lnTo>
                <a:lnTo>
                  <a:pt x="131" y="4395"/>
                </a:lnTo>
                <a:lnTo>
                  <a:pt x="92" y="4610"/>
                </a:lnTo>
                <a:lnTo>
                  <a:pt x="72" y="4669"/>
                </a:lnTo>
                <a:lnTo>
                  <a:pt x="60" y="4736"/>
                </a:lnTo>
                <a:lnTo>
                  <a:pt x="92" y="4824"/>
                </a:lnTo>
                <a:lnTo>
                  <a:pt x="109" y="4897"/>
                </a:lnTo>
                <a:lnTo>
                  <a:pt x="104" y="5038"/>
                </a:lnTo>
                <a:lnTo>
                  <a:pt x="109" y="5088"/>
                </a:lnTo>
                <a:lnTo>
                  <a:pt x="126" y="5199"/>
                </a:lnTo>
                <a:lnTo>
                  <a:pt x="164" y="5258"/>
                </a:lnTo>
                <a:lnTo>
                  <a:pt x="2831" y="5258"/>
                </a:lnTo>
                <a:lnTo>
                  <a:pt x="2826" y="4043"/>
                </a:lnTo>
                <a:lnTo>
                  <a:pt x="2831" y="4036"/>
                </a:lnTo>
                <a:lnTo>
                  <a:pt x="2853" y="3933"/>
                </a:lnTo>
                <a:lnTo>
                  <a:pt x="2859" y="3896"/>
                </a:lnTo>
                <a:lnTo>
                  <a:pt x="2847" y="3859"/>
                </a:lnTo>
                <a:lnTo>
                  <a:pt x="2859" y="3816"/>
                </a:lnTo>
                <a:lnTo>
                  <a:pt x="2869" y="3793"/>
                </a:lnTo>
                <a:lnTo>
                  <a:pt x="2869" y="3786"/>
                </a:lnTo>
                <a:lnTo>
                  <a:pt x="2859" y="3770"/>
                </a:lnTo>
                <a:lnTo>
                  <a:pt x="2841" y="3756"/>
                </a:lnTo>
                <a:lnTo>
                  <a:pt x="2792" y="3749"/>
                </a:lnTo>
                <a:lnTo>
                  <a:pt x="2760" y="3689"/>
                </a:lnTo>
                <a:lnTo>
                  <a:pt x="2760" y="3602"/>
                </a:lnTo>
                <a:lnTo>
                  <a:pt x="2792" y="3491"/>
                </a:lnTo>
                <a:lnTo>
                  <a:pt x="2859" y="3351"/>
                </a:lnTo>
                <a:lnTo>
                  <a:pt x="2891" y="3263"/>
                </a:lnTo>
                <a:lnTo>
                  <a:pt x="2896" y="3203"/>
                </a:lnTo>
                <a:lnTo>
                  <a:pt x="2935" y="3070"/>
                </a:lnTo>
                <a:lnTo>
                  <a:pt x="3005" y="2865"/>
                </a:lnTo>
                <a:lnTo>
                  <a:pt x="3032" y="2748"/>
                </a:lnTo>
                <a:lnTo>
                  <a:pt x="3017" y="2711"/>
                </a:lnTo>
                <a:lnTo>
                  <a:pt x="2990" y="2658"/>
                </a:lnTo>
                <a:lnTo>
                  <a:pt x="2928" y="2607"/>
                </a:lnTo>
                <a:lnTo>
                  <a:pt x="2886" y="2534"/>
                </a:lnTo>
                <a:lnTo>
                  <a:pt x="2886" y="2527"/>
                </a:lnTo>
                <a:lnTo>
                  <a:pt x="2117" y="2527"/>
                </a:lnTo>
                <a:lnTo>
                  <a:pt x="2105" y="2534"/>
                </a:lnTo>
                <a:lnTo>
                  <a:pt x="2045" y="2564"/>
                </a:lnTo>
                <a:lnTo>
                  <a:pt x="1953" y="2571"/>
                </a:lnTo>
                <a:lnTo>
                  <a:pt x="1768" y="2644"/>
                </a:lnTo>
                <a:lnTo>
                  <a:pt x="1691" y="2695"/>
                </a:lnTo>
                <a:lnTo>
                  <a:pt x="1609" y="2725"/>
                </a:lnTo>
                <a:lnTo>
                  <a:pt x="1473" y="2748"/>
                </a:lnTo>
                <a:lnTo>
                  <a:pt x="1347" y="2785"/>
                </a:lnTo>
                <a:lnTo>
                  <a:pt x="1282" y="2785"/>
                </a:lnTo>
                <a:lnTo>
                  <a:pt x="1255" y="2748"/>
                </a:lnTo>
                <a:lnTo>
                  <a:pt x="1205" y="2732"/>
                </a:lnTo>
                <a:lnTo>
                  <a:pt x="1113" y="2732"/>
                </a:lnTo>
                <a:lnTo>
                  <a:pt x="1041" y="2748"/>
                </a:lnTo>
                <a:lnTo>
                  <a:pt x="960" y="2812"/>
                </a:lnTo>
                <a:lnTo>
                  <a:pt x="910" y="2821"/>
                </a:lnTo>
                <a:lnTo>
                  <a:pt x="769" y="2798"/>
                </a:lnTo>
                <a:lnTo>
                  <a:pt x="731" y="2791"/>
                </a:lnTo>
                <a:lnTo>
                  <a:pt x="687" y="2748"/>
                </a:lnTo>
                <a:lnTo>
                  <a:pt x="677" y="2674"/>
                </a:lnTo>
                <a:lnTo>
                  <a:pt x="644" y="2511"/>
                </a:lnTo>
                <a:lnTo>
                  <a:pt x="610" y="2430"/>
                </a:lnTo>
                <a:lnTo>
                  <a:pt x="583" y="2400"/>
                </a:lnTo>
                <a:lnTo>
                  <a:pt x="568" y="2393"/>
                </a:lnTo>
                <a:lnTo>
                  <a:pt x="523" y="2416"/>
                </a:lnTo>
                <a:lnTo>
                  <a:pt x="491" y="2423"/>
                </a:lnTo>
                <a:lnTo>
                  <a:pt x="441" y="2407"/>
                </a:lnTo>
                <a:lnTo>
                  <a:pt x="414" y="2363"/>
                </a:lnTo>
                <a:close/>
                <a:moveTo>
                  <a:pt x="7768" y="2564"/>
                </a:moveTo>
                <a:lnTo>
                  <a:pt x="7768" y="3240"/>
                </a:lnTo>
                <a:lnTo>
                  <a:pt x="7756" y="3240"/>
                </a:lnTo>
                <a:lnTo>
                  <a:pt x="7756" y="4573"/>
                </a:lnTo>
                <a:lnTo>
                  <a:pt x="9835" y="4573"/>
                </a:lnTo>
                <a:lnTo>
                  <a:pt x="9955" y="4683"/>
                </a:lnTo>
                <a:lnTo>
                  <a:pt x="10004" y="4706"/>
                </a:lnTo>
                <a:lnTo>
                  <a:pt x="10036" y="4683"/>
                </a:lnTo>
                <a:lnTo>
                  <a:pt x="10101" y="4662"/>
                </a:lnTo>
                <a:lnTo>
                  <a:pt x="10210" y="4653"/>
                </a:lnTo>
                <a:lnTo>
                  <a:pt x="10292" y="4676"/>
                </a:lnTo>
                <a:lnTo>
                  <a:pt x="10326" y="4713"/>
                </a:lnTo>
                <a:lnTo>
                  <a:pt x="10374" y="4743"/>
                </a:lnTo>
                <a:lnTo>
                  <a:pt x="10456" y="4787"/>
                </a:lnTo>
                <a:lnTo>
                  <a:pt x="10483" y="4810"/>
                </a:lnTo>
                <a:lnTo>
                  <a:pt x="10483" y="4780"/>
                </a:lnTo>
                <a:lnTo>
                  <a:pt x="10490" y="4736"/>
                </a:lnTo>
                <a:lnTo>
                  <a:pt x="10510" y="4699"/>
                </a:lnTo>
                <a:lnTo>
                  <a:pt x="10527" y="4626"/>
                </a:lnTo>
                <a:lnTo>
                  <a:pt x="10532" y="4566"/>
                </a:lnTo>
                <a:lnTo>
                  <a:pt x="10544" y="4536"/>
                </a:lnTo>
                <a:lnTo>
                  <a:pt x="10544" y="4522"/>
                </a:lnTo>
                <a:lnTo>
                  <a:pt x="10537" y="4499"/>
                </a:lnTo>
                <a:lnTo>
                  <a:pt x="10517" y="4478"/>
                </a:lnTo>
                <a:lnTo>
                  <a:pt x="10505" y="4448"/>
                </a:lnTo>
                <a:lnTo>
                  <a:pt x="10505" y="4405"/>
                </a:lnTo>
                <a:lnTo>
                  <a:pt x="10517" y="4375"/>
                </a:lnTo>
                <a:lnTo>
                  <a:pt x="10517" y="4368"/>
                </a:lnTo>
                <a:lnTo>
                  <a:pt x="10500" y="4315"/>
                </a:lnTo>
                <a:lnTo>
                  <a:pt x="10490" y="4234"/>
                </a:lnTo>
                <a:lnTo>
                  <a:pt x="10549" y="4227"/>
                </a:lnTo>
                <a:lnTo>
                  <a:pt x="10549" y="3005"/>
                </a:lnTo>
                <a:lnTo>
                  <a:pt x="10527" y="2969"/>
                </a:lnTo>
                <a:lnTo>
                  <a:pt x="10462" y="2923"/>
                </a:lnTo>
                <a:lnTo>
                  <a:pt x="10445" y="2895"/>
                </a:lnTo>
                <a:lnTo>
                  <a:pt x="10401" y="2785"/>
                </a:lnTo>
                <a:lnTo>
                  <a:pt x="10396" y="2748"/>
                </a:lnTo>
                <a:lnTo>
                  <a:pt x="10418" y="2711"/>
                </a:lnTo>
                <a:lnTo>
                  <a:pt x="10478" y="2637"/>
                </a:lnTo>
                <a:lnTo>
                  <a:pt x="10490" y="2614"/>
                </a:lnTo>
                <a:lnTo>
                  <a:pt x="10500" y="2564"/>
                </a:lnTo>
                <a:lnTo>
                  <a:pt x="7768" y="2564"/>
                </a:lnTo>
                <a:close/>
                <a:moveTo>
                  <a:pt x="14663" y="2607"/>
                </a:moveTo>
                <a:lnTo>
                  <a:pt x="14635" y="2658"/>
                </a:lnTo>
                <a:lnTo>
                  <a:pt x="14618" y="2725"/>
                </a:lnTo>
                <a:lnTo>
                  <a:pt x="14618" y="2791"/>
                </a:lnTo>
                <a:lnTo>
                  <a:pt x="14651" y="2821"/>
                </a:lnTo>
                <a:lnTo>
                  <a:pt x="14673" y="2812"/>
                </a:lnTo>
                <a:lnTo>
                  <a:pt x="14705" y="2785"/>
                </a:lnTo>
                <a:lnTo>
                  <a:pt x="14717" y="2739"/>
                </a:lnTo>
                <a:lnTo>
                  <a:pt x="14717" y="2681"/>
                </a:lnTo>
                <a:lnTo>
                  <a:pt x="14727" y="2644"/>
                </a:lnTo>
                <a:lnTo>
                  <a:pt x="14663" y="2607"/>
                </a:lnTo>
                <a:close/>
                <a:moveTo>
                  <a:pt x="14968" y="2681"/>
                </a:moveTo>
                <a:lnTo>
                  <a:pt x="14956" y="2688"/>
                </a:lnTo>
                <a:lnTo>
                  <a:pt x="14923" y="2695"/>
                </a:lnTo>
                <a:lnTo>
                  <a:pt x="14913" y="2688"/>
                </a:lnTo>
                <a:lnTo>
                  <a:pt x="14901" y="2725"/>
                </a:lnTo>
                <a:lnTo>
                  <a:pt x="14881" y="2762"/>
                </a:lnTo>
                <a:lnTo>
                  <a:pt x="14869" y="2785"/>
                </a:lnTo>
                <a:lnTo>
                  <a:pt x="14864" y="2812"/>
                </a:lnTo>
                <a:lnTo>
                  <a:pt x="14869" y="2835"/>
                </a:lnTo>
                <a:lnTo>
                  <a:pt x="14874" y="2849"/>
                </a:lnTo>
                <a:lnTo>
                  <a:pt x="14886" y="2858"/>
                </a:lnTo>
                <a:lnTo>
                  <a:pt x="14913" y="2872"/>
                </a:lnTo>
                <a:lnTo>
                  <a:pt x="14935" y="2923"/>
                </a:lnTo>
                <a:lnTo>
                  <a:pt x="14891" y="2959"/>
                </a:lnTo>
                <a:lnTo>
                  <a:pt x="14864" y="2976"/>
                </a:lnTo>
                <a:lnTo>
                  <a:pt x="14831" y="2976"/>
                </a:lnTo>
                <a:lnTo>
                  <a:pt x="14804" y="2989"/>
                </a:lnTo>
                <a:lnTo>
                  <a:pt x="14772" y="3012"/>
                </a:lnTo>
                <a:lnTo>
                  <a:pt x="14755" y="3026"/>
                </a:lnTo>
                <a:lnTo>
                  <a:pt x="14755" y="3070"/>
                </a:lnTo>
                <a:lnTo>
                  <a:pt x="14760" y="3153"/>
                </a:lnTo>
                <a:lnTo>
                  <a:pt x="14755" y="3197"/>
                </a:lnTo>
                <a:lnTo>
                  <a:pt x="14717" y="3344"/>
                </a:lnTo>
                <a:lnTo>
                  <a:pt x="14673" y="3431"/>
                </a:lnTo>
                <a:lnTo>
                  <a:pt x="14645" y="3388"/>
                </a:lnTo>
                <a:lnTo>
                  <a:pt x="14628" y="3394"/>
                </a:lnTo>
                <a:lnTo>
                  <a:pt x="14601" y="3337"/>
                </a:lnTo>
                <a:lnTo>
                  <a:pt x="14608" y="3284"/>
                </a:lnTo>
                <a:lnTo>
                  <a:pt x="14618" y="3233"/>
                </a:lnTo>
                <a:lnTo>
                  <a:pt x="14613" y="3226"/>
                </a:lnTo>
                <a:lnTo>
                  <a:pt x="14623" y="3167"/>
                </a:lnTo>
                <a:lnTo>
                  <a:pt x="14601" y="3226"/>
                </a:lnTo>
                <a:lnTo>
                  <a:pt x="14559" y="3277"/>
                </a:lnTo>
                <a:lnTo>
                  <a:pt x="14531" y="3263"/>
                </a:lnTo>
                <a:lnTo>
                  <a:pt x="14519" y="3284"/>
                </a:lnTo>
                <a:lnTo>
                  <a:pt x="14499" y="3307"/>
                </a:lnTo>
                <a:lnTo>
                  <a:pt x="14487" y="3374"/>
                </a:lnTo>
                <a:lnTo>
                  <a:pt x="14472" y="3417"/>
                </a:lnTo>
                <a:lnTo>
                  <a:pt x="14427" y="3438"/>
                </a:lnTo>
                <a:lnTo>
                  <a:pt x="14432" y="3468"/>
                </a:lnTo>
                <a:lnTo>
                  <a:pt x="14438" y="3528"/>
                </a:lnTo>
                <a:lnTo>
                  <a:pt x="14427" y="3615"/>
                </a:lnTo>
                <a:lnTo>
                  <a:pt x="14417" y="3689"/>
                </a:lnTo>
                <a:lnTo>
                  <a:pt x="14390" y="3763"/>
                </a:lnTo>
                <a:lnTo>
                  <a:pt x="14368" y="3816"/>
                </a:lnTo>
                <a:lnTo>
                  <a:pt x="14335" y="3873"/>
                </a:lnTo>
                <a:lnTo>
                  <a:pt x="14345" y="3917"/>
                </a:lnTo>
                <a:lnTo>
                  <a:pt x="14356" y="3963"/>
                </a:lnTo>
                <a:lnTo>
                  <a:pt x="14363" y="4043"/>
                </a:lnTo>
                <a:lnTo>
                  <a:pt x="14356" y="4080"/>
                </a:lnTo>
                <a:lnTo>
                  <a:pt x="14323" y="4168"/>
                </a:lnTo>
                <a:lnTo>
                  <a:pt x="14363" y="4315"/>
                </a:lnTo>
                <a:lnTo>
                  <a:pt x="14400" y="4442"/>
                </a:lnTo>
                <a:lnTo>
                  <a:pt x="14432" y="4580"/>
                </a:lnTo>
                <a:lnTo>
                  <a:pt x="14444" y="4676"/>
                </a:lnTo>
                <a:lnTo>
                  <a:pt x="14444" y="4773"/>
                </a:lnTo>
                <a:lnTo>
                  <a:pt x="14438" y="4853"/>
                </a:lnTo>
                <a:lnTo>
                  <a:pt x="14427" y="4941"/>
                </a:lnTo>
                <a:lnTo>
                  <a:pt x="14410" y="5021"/>
                </a:lnTo>
                <a:lnTo>
                  <a:pt x="14395" y="5095"/>
                </a:lnTo>
                <a:lnTo>
                  <a:pt x="14373" y="5162"/>
                </a:lnTo>
                <a:lnTo>
                  <a:pt x="14328" y="5258"/>
                </a:lnTo>
                <a:lnTo>
                  <a:pt x="14308" y="5316"/>
                </a:lnTo>
                <a:lnTo>
                  <a:pt x="14286" y="5376"/>
                </a:lnTo>
                <a:lnTo>
                  <a:pt x="14259" y="5420"/>
                </a:lnTo>
                <a:lnTo>
                  <a:pt x="14978" y="5420"/>
                </a:lnTo>
                <a:lnTo>
                  <a:pt x="14978" y="5463"/>
                </a:lnTo>
                <a:lnTo>
                  <a:pt x="15436" y="5436"/>
                </a:lnTo>
                <a:lnTo>
                  <a:pt x="15464" y="5362"/>
                </a:lnTo>
                <a:lnTo>
                  <a:pt x="15496" y="5309"/>
                </a:lnTo>
                <a:lnTo>
                  <a:pt x="15508" y="5279"/>
                </a:lnTo>
                <a:lnTo>
                  <a:pt x="15528" y="5252"/>
                </a:lnTo>
                <a:lnTo>
                  <a:pt x="15528" y="5242"/>
                </a:lnTo>
                <a:lnTo>
                  <a:pt x="15535" y="5192"/>
                </a:lnTo>
                <a:lnTo>
                  <a:pt x="15545" y="5132"/>
                </a:lnTo>
                <a:lnTo>
                  <a:pt x="15568" y="5081"/>
                </a:lnTo>
                <a:lnTo>
                  <a:pt x="15583" y="5044"/>
                </a:lnTo>
                <a:lnTo>
                  <a:pt x="15610" y="5031"/>
                </a:lnTo>
                <a:lnTo>
                  <a:pt x="15638" y="5008"/>
                </a:lnTo>
                <a:lnTo>
                  <a:pt x="15644" y="4985"/>
                </a:lnTo>
                <a:lnTo>
                  <a:pt x="15649" y="4927"/>
                </a:lnTo>
                <a:lnTo>
                  <a:pt x="15665" y="4883"/>
                </a:lnTo>
                <a:lnTo>
                  <a:pt x="15672" y="4874"/>
                </a:lnTo>
                <a:lnTo>
                  <a:pt x="15665" y="4860"/>
                </a:lnTo>
                <a:lnTo>
                  <a:pt x="15682" y="4817"/>
                </a:lnTo>
                <a:lnTo>
                  <a:pt x="15719" y="4787"/>
                </a:lnTo>
                <a:lnTo>
                  <a:pt x="15747" y="4780"/>
                </a:lnTo>
                <a:lnTo>
                  <a:pt x="15774" y="4801"/>
                </a:lnTo>
                <a:lnTo>
                  <a:pt x="15781" y="4817"/>
                </a:lnTo>
                <a:lnTo>
                  <a:pt x="15791" y="4780"/>
                </a:lnTo>
                <a:lnTo>
                  <a:pt x="15818" y="4603"/>
                </a:lnTo>
                <a:lnTo>
                  <a:pt x="15801" y="4566"/>
                </a:lnTo>
                <a:lnTo>
                  <a:pt x="15781" y="4425"/>
                </a:lnTo>
                <a:lnTo>
                  <a:pt x="15747" y="4175"/>
                </a:lnTo>
                <a:lnTo>
                  <a:pt x="15726" y="4027"/>
                </a:lnTo>
                <a:lnTo>
                  <a:pt x="15709" y="3977"/>
                </a:lnTo>
                <a:lnTo>
                  <a:pt x="15687" y="3940"/>
                </a:lnTo>
                <a:lnTo>
                  <a:pt x="15660" y="3917"/>
                </a:lnTo>
                <a:lnTo>
                  <a:pt x="15644" y="3910"/>
                </a:lnTo>
                <a:lnTo>
                  <a:pt x="15638" y="3910"/>
                </a:lnTo>
                <a:lnTo>
                  <a:pt x="15605" y="3933"/>
                </a:lnTo>
                <a:lnTo>
                  <a:pt x="15540" y="3963"/>
                </a:lnTo>
                <a:lnTo>
                  <a:pt x="15518" y="3990"/>
                </a:lnTo>
                <a:lnTo>
                  <a:pt x="15518" y="4013"/>
                </a:lnTo>
                <a:lnTo>
                  <a:pt x="15469" y="4138"/>
                </a:lnTo>
                <a:lnTo>
                  <a:pt x="15441" y="4147"/>
                </a:lnTo>
                <a:lnTo>
                  <a:pt x="15431" y="4154"/>
                </a:lnTo>
                <a:lnTo>
                  <a:pt x="15409" y="4198"/>
                </a:lnTo>
                <a:lnTo>
                  <a:pt x="15377" y="4221"/>
                </a:lnTo>
                <a:lnTo>
                  <a:pt x="15338" y="4211"/>
                </a:lnTo>
                <a:lnTo>
                  <a:pt x="15290" y="4184"/>
                </a:lnTo>
                <a:lnTo>
                  <a:pt x="15263" y="4147"/>
                </a:lnTo>
                <a:lnTo>
                  <a:pt x="15245" y="4101"/>
                </a:lnTo>
                <a:lnTo>
                  <a:pt x="15245" y="4064"/>
                </a:lnTo>
                <a:lnTo>
                  <a:pt x="15251" y="4027"/>
                </a:lnTo>
                <a:lnTo>
                  <a:pt x="15251" y="4000"/>
                </a:lnTo>
                <a:lnTo>
                  <a:pt x="15273" y="3917"/>
                </a:lnTo>
                <a:lnTo>
                  <a:pt x="15305" y="3889"/>
                </a:lnTo>
                <a:lnTo>
                  <a:pt x="15344" y="3880"/>
                </a:lnTo>
                <a:lnTo>
                  <a:pt x="15344" y="3866"/>
                </a:lnTo>
                <a:lnTo>
                  <a:pt x="15377" y="3843"/>
                </a:lnTo>
                <a:lnTo>
                  <a:pt x="15382" y="3822"/>
                </a:lnTo>
                <a:lnTo>
                  <a:pt x="15392" y="3749"/>
                </a:lnTo>
                <a:lnTo>
                  <a:pt x="15414" y="3696"/>
                </a:lnTo>
                <a:lnTo>
                  <a:pt x="15436" y="3682"/>
                </a:lnTo>
                <a:lnTo>
                  <a:pt x="15447" y="3682"/>
                </a:lnTo>
                <a:lnTo>
                  <a:pt x="15464" y="3659"/>
                </a:lnTo>
                <a:lnTo>
                  <a:pt x="15474" y="3645"/>
                </a:lnTo>
                <a:lnTo>
                  <a:pt x="15481" y="3461"/>
                </a:lnTo>
                <a:lnTo>
                  <a:pt x="15486" y="3431"/>
                </a:lnTo>
                <a:lnTo>
                  <a:pt x="15486" y="3365"/>
                </a:lnTo>
                <a:lnTo>
                  <a:pt x="15481" y="3321"/>
                </a:lnTo>
                <a:lnTo>
                  <a:pt x="15436" y="3247"/>
                </a:lnTo>
                <a:lnTo>
                  <a:pt x="15431" y="3217"/>
                </a:lnTo>
                <a:lnTo>
                  <a:pt x="15431" y="3173"/>
                </a:lnTo>
                <a:lnTo>
                  <a:pt x="15447" y="3137"/>
                </a:lnTo>
                <a:lnTo>
                  <a:pt x="15481" y="3123"/>
                </a:lnTo>
                <a:lnTo>
                  <a:pt x="15474" y="3116"/>
                </a:lnTo>
                <a:lnTo>
                  <a:pt x="15447" y="3056"/>
                </a:lnTo>
                <a:lnTo>
                  <a:pt x="15447" y="3019"/>
                </a:lnTo>
                <a:lnTo>
                  <a:pt x="15431" y="2996"/>
                </a:lnTo>
                <a:lnTo>
                  <a:pt x="15392" y="2969"/>
                </a:lnTo>
                <a:lnTo>
                  <a:pt x="15283" y="2909"/>
                </a:lnTo>
                <a:lnTo>
                  <a:pt x="15268" y="2895"/>
                </a:lnTo>
                <a:lnTo>
                  <a:pt x="15251" y="2879"/>
                </a:lnTo>
                <a:lnTo>
                  <a:pt x="15213" y="2879"/>
                </a:lnTo>
                <a:lnTo>
                  <a:pt x="15181" y="2849"/>
                </a:lnTo>
                <a:lnTo>
                  <a:pt x="15169" y="2812"/>
                </a:lnTo>
                <a:lnTo>
                  <a:pt x="15159" y="2791"/>
                </a:lnTo>
                <a:lnTo>
                  <a:pt x="15147" y="2775"/>
                </a:lnTo>
                <a:lnTo>
                  <a:pt x="15119" y="2768"/>
                </a:lnTo>
                <a:lnTo>
                  <a:pt x="15077" y="2755"/>
                </a:lnTo>
                <a:lnTo>
                  <a:pt x="15022" y="2725"/>
                </a:lnTo>
                <a:lnTo>
                  <a:pt x="14978" y="2688"/>
                </a:lnTo>
                <a:lnTo>
                  <a:pt x="14968" y="2681"/>
                </a:lnTo>
                <a:close/>
                <a:moveTo>
                  <a:pt x="14138" y="2828"/>
                </a:moveTo>
                <a:lnTo>
                  <a:pt x="14105" y="2946"/>
                </a:lnTo>
                <a:lnTo>
                  <a:pt x="14127" y="2996"/>
                </a:lnTo>
                <a:lnTo>
                  <a:pt x="14172" y="2996"/>
                </a:lnTo>
                <a:lnTo>
                  <a:pt x="14204" y="2982"/>
                </a:lnTo>
                <a:lnTo>
                  <a:pt x="14204" y="2923"/>
                </a:lnTo>
                <a:lnTo>
                  <a:pt x="14199" y="2886"/>
                </a:lnTo>
                <a:lnTo>
                  <a:pt x="14165" y="2872"/>
                </a:lnTo>
                <a:lnTo>
                  <a:pt x="14138" y="2828"/>
                </a:lnTo>
                <a:close/>
                <a:moveTo>
                  <a:pt x="20018" y="3042"/>
                </a:moveTo>
                <a:lnTo>
                  <a:pt x="19996" y="3086"/>
                </a:lnTo>
                <a:lnTo>
                  <a:pt x="19974" y="3167"/>
                </a:lnTo>
                <a:lnTo>
                  <a:pt x="19959" y="3226"/>
                </a:lnTo>
                <a:lnTo>
                  <a:pt x="19969" y="3277"/>
                </a:lnTo>
                <a:lnTo>
                  <a:pt x="19926" y="3381"/>
                </a:lnTo>
                <a:lnTo>
                  <a:pt x="19926" y="3394"/>
                </a:lnTo>
                <a:lnTo>
                  <a:pt x="19941" y="3484"/>
                </a:lnTo>
                <a:lnTo>
                  <a:pt x="19941" y="3521"/>
                </a:lnTo>
                <a:lnTo>
                  <a:pt x="19936" y="3535"/>
                </a:lnTo>
                <a:lnTo>
                  <a:pt x="19926" y="3572"/>
                </a:lnTo>
                <a:lnTo>
                  <a:pt x="19909" y="3602"/>
                </a:lnTo>
                <a:lnTo>
                  <a:pt x="19892" y="3622"/>
                </a:lnTo>
                <a:lnTo>
                  <a:pt x="19810" y="3705"/>
                </a:lnTo>
                <a:lnTo>
                  <a:pt x="19768" y="3719"/>
                </a:lnTo>
                <a:lnTo>
                  <a:pt x="19756" y="3836"/>
                </a:lnTo>
                <a:lnTo>
                  <a:pt x="19740" y="3917"/>
                </a:lnTo>
                <a:lnTo>
                  <a:pt x="19735" y="3954"/>
                </a:lnTo>
                <a:lnTo>
                  <a:pt x="19713" y="4013"/>
                </a:lnTo>
                <a:lnTo>
                  <a:pt x="19691" y="4087"/>
                </a:lnTo>
                <a:lnTo>
                  <a:pt x="19669" y="4131"/>
                </a:lnTo>
                <a:lnTo>
                  <a:pt x="19653" y="4191"/>
                </a:lnTo>
                <a:lnTo>
                  <a:pt x="19641" y="4221"/>
                </a:lnTo>
                <a:lnTo>
                  <a:pt x="19636" y="4257"/>
                </a:lnTo>
                <a:lnTo>
                  <a:pt x="19631" y="4389"/>
                </a:lnTo>
                <a:lnTo>
                  <a:pt x="19614" y="4462"/>
                </a:lnTo>
                <a:lnTo>
                  <a:pt x="19604" y="4596"/>
                </a:lnTo>
                <a:lnTo>
                  <a:pt x="19592" y="4639"/>
                </a:lnTo>
                <a:lnTo>
                  <a:pt x="19587" y="4653"/>
                </a:lnTo>
                <a:lnTo>
                  <a:pt x="19577" y="4706"/>
                </a:lnTo>
                <a:lnTo>
                  <a:pt x="19577" y="4713"/>
                </a:lnTo>
                <a:lnTo>
                  <a:pt x="19599" y="4764"/>
                </a:lnTo>
                <a:lnTo>
                  <a:pt x="20001" y="4780"/>
                </a:lnTo>
                <a:lnTo>
                  <a:pt x="20023" y="4764"/>
                </a:lnTo>
                <a:lnTo>
                  <a:pt x="20063" y="4713"/>
                </a:lnTo>
                <a:lnTo>
                  <a:pt x="20090" y="4699"/>
                </a:lnTo>
                <a:lnTo>
                  <a:pt x="20132" y="4669"/>
                </a:lnTo>
                <a:lnTo>
                  <a:pt x="20155" y="4653"/>
                </a:lnTo>
                <a:lnTo>
                  <a:pt x="20182" y="4662"/>
                </a:lnTo>
                <a:lnTo>
                  <a:pt x="20187" y="4639"/>
                </a:lnTo>
                <a:lnTo>
                  <a:pt x="20199" y="4573"/>
                </a:lnTo>
                <a:lnTo>
                  <a:pt x="20172" y="4506"/>
                </a:lnTo>
                <a:lnTo>
                  <a:pt x="20165" y="4462"/>
                </a:lnTo>
                <a:lnTo>
                  <a:pt x="20132" y="4395"/>
                </a:lnTo>
                <a:lnTo>
                  <a:pt x="20122" y="4345"/>
                </a:lnTo>
                <a:lnTo>
                  <a:pt x="20117" y="4301"/>
                </a:lnTo>
                <a:lnTo>
                  <a:pt x="20117" y="4241"/>
                </a:lnTo>
                <a:lnTo>
                  <a:pt x="20073" y="3056"/>
                </a:lnTo>
                <a:lnTo>
                  <a:pt x="20051" y="3056"/>
                </a:lnTo>
                <a:lnTo>
                  <a:pt x="20018" y="3042"/>
                </a:lnTo>
                <a:close/>
                <a:moveTo>
                  <a:pt x="14465" y="3056"/>
                </a:moveTo>
                <a:lnTo>
                  <a:pt x="14449" y="3100"/>
                </a:lnTo>
                <a:lnTo>
                  <a:pt x="14460" y="3160"/>
                </a:lnTo>
                <a:lnTo>
                  <a:pt x="14482" y="3180"/>
                </a:lnTo>
                <a:lnTo>
                  <a:pt x="14519" y="3180"/>
                </a:lnTo>
                <a:lnTo>
                  <a:pt x="14536" y="3144"/>
                </a:lnTo>
                <a:lnTo>
                  <a:pt x="14531" y="3100"/>
                </a:lnTo>
                <a:lnTo>
                  <a:pt x="14514" y="3063"/>
                </a:lnTo>
                <a:lnTo>
                  <a:pt x="14465" y="3056"/>
                </a:lnTo>
                <a:close/>
                <a:moveTo>
                  <a:pt x="18687" y="3240"/>
                </a:moveTo>
                <a:lnTo>
                  <a:pt x="18638" y="3263"/>
                </a:lnTo>
                <a:lnTo>
                  <a:pt x="18573" y="3314"/>
                </a:lnTo>
                <a:lnTo>
                  <a:pt x="18496" y="3401"/>
                </a:lnTo>
                <a:lnTo>
                  <a:pt x="18360" y="3579"/>
                </a:lnTo>
                <a:lnTo>
                  <a:pt x="18365" y="3595"/>
                </a:lnTo>
                <a:lnTo>
                  <a:pt x="18349" y="3638"/>
                </a:lnTo>
                <a:lnTo>
                  <a:pt x="18332" y="3668"/>
                </a:lnTo>
                <a:lnTo>
                  <a:pt x="18181" y="3822"/>
                </a:lnTo>
                <a:lnTo>
                  <a:pt x="18201" y="3829"/>
                </a:lnTo>
                <a:lnTo>
                  <a:pt x="18218" y="3852"/>
                </a:lnTo>
                <a:lnTo>
                  <a:pt x="18223" y="3880"/>
                </a:lnTo>
                <a:lnTo>
                  <a:pt x="18273" y="3896"/>
                </a:lnTo>
                <a:lnTo>
                  <a:pt x="18223" y="3990"/>
                </a:lnTo>
                <a:lnTo>
                  <a:pt x="18191" y="4036"/>
                </a:lnTo>
                <a:lnTo>
                  <a:pt x="18191" y="4050"/>
                </a:lnTo>
                <a:lnTo>
                  <a:pt x="18196" y="4080"/>
                </a:lnTo>
                <a:lnTo>
                  <a:pt x="18208" y="4154"/>
                </a:lnTo>
                <a:lnTo>
                  <a:pt x="18208" y="4161"/>
                </a:lnTo>
                <a:lnTo>
                  <a:pt x="18201" y="4184"/>
                </a:lnTo>
                <a:lnTo>
                  <a:pt x="18208" y="4198"/>
                </a:lnTo>
                <a:lnTo>
                  <a:pt x="18196" y="4241"/>
                </a:lnTo>
                <a:lnTo>
                  <a:pt x="18181" y="4264"/>
                </a:lnTo>
                <a:lnTo>
                  <a:pt x="18147" y="4278"/>
                </a:lnTo>
                <a:lnTo>
                  <a:pt x="18119" y="4278"/>
                </a:lnTo>
                <a:lnTo>
                  <a:pt x="18087" y="4294"/>
                </a:lnTo>
                <a:lnTo>
                  <a:pt x="18049" y="4331"/>
                </a:lnTo>
                <a:lnTo>
                  <a:pt x="18027" y="4352"/>
                </a:lnTo>
                <a:lnTo>
                  <a:pt x="18010" y="4389"/>
                </a:lnTo>
                <a:lnTo>
                  <a:pt x="17983" y="4418"/>
                </a:lnTo>
                <a:lnTo>
                  <a:pt x="17973" y="4412"/>
                </a:lnTo>
                <a:lnTo>
                  <a:pt x="17935" y="4425"/>
                </a:lnTo>
                <a:lnTo>
                  <a:pt x="17923" y="4442"/>
                </a:lnTo>
                <a:lnTo>
                  <a:pt x="17918" y="4455"/>
                </a:lnTo>
                <a:lnTo>
                  <a:pt x="17886" y="4469"/>
                </a:lnTo>
                <a:lnTo>
                  <a:pt x="17874" y="4455"/>
                </a:lnTo>
                <a:lnTo>
                  <a:pt x="17841" y="4448"/>
                </a:lnTo>
                <a:lnTo>
                  <a:pt x="17722" y="4448"/>
                </a:lnTo>
                <a:lnTo>
                  <a:pt x="17678" y="4462"/>
                </a:lnTo>
                <a:lnTo>
                  <a:pt x="17635" y="4455"/>
                </a:lnTo>
                <a:lnTo>
                  <a:pt x="17601" y="4418"/>
                </a:lnTo>
                <a:lnTo>
                  <a:pt x="17553" y="4395"/>
                </a:lnTo>
                <a:lnTo>
                  <a:pt x="17432" y="4375"/>
                </a:lnTo>
                <a:lnTo>
                  <a:pt x="17328" y="4382"/>
                </a:lnTo>
                <a:lnTo>
                  <a:pt x="17247" y="4395"/>
                </a:lnTo>
                <a:lnTo>
                  <a:pt x="17132" y="4442"/>
                </a:lnTo>
                <a:lnTo>
                  <a:pt x="17127" y="4515"/>
                </a:lnTo>
                <a:lnTo>
                  <a:pt x="17177" y="4529"/>
                </a:lnTo>
                <a:lnTo>
                  <a:pt x="17192" y="4566"/>
                </a:lnTo>
                <a:lnTo>
                  <a:pt x="17187" y="4603"/>
                </a:lnTo>
                <a:lnTo>
                  <a:pt x="17182" y="4626"/>
                </a:lnTo>
                <a:lnTo>
                  <a:pt x="17182" y="4639"/>
                </a:lnTo>
                <a:lnTo>
                  <a:pt x="17192" y="4676"/>
                </a:lnTo>
                <a:lnTo>
                  <a:pt x="17204" y="4720"/>
                </a:lnTo>
                <a:lnTo>
                  <a:pt x="17199" y="4764"/>
                </a:lnTo>
                <a:lnTo>
                  <a:pt x="17172" y="4810"/>
                </a:lnTo>
                <a:lnTo>
                  <a:pt x="17144" y="4824"/>
                </a:lnTo>
                <a:lnTo>
                  <a:pt x="17122" y="4860"/>
                </a:lnTo>
                <a:lnTo>
                  <a:pt x="17100" y="4904"/>
                </a:lnTo>
                <a:lnTo>
                  <a:pt x="17063" y="4948"/>
                </a:lnTo>
                <a:lnTo>
                  <a:pt x="17023" y="4978"/>
                </a:lnTo>
                <a:lnTo>
                  <a:pt x="16986" y="5015"/>
                </a:lnTo>
                <a:lnTo>
                  <a:pt x="16953" y="5058"/>
                </a:lnTo>
                <a:lnTo>
                  <a:pt x="16865" y="5132"/>
                </a:lnTo>
                <a:lnTo>
                  <a:pt x="16865" y="5258"/>
                </a:lnTo>
                <a:lnTo>
                  <a:pt x="18508" y="5258"/>
                </a:lnTo>
                <a:lnTo>
                  <a:pt x="18551" y="5316"/>
                </a:lnTo>
                <a:lnTo>
                  <a:pt x="18556" y="5339"/>
                </a:lnTo>
                <a:lnTo>
                  <a:pt x="18605" y="5369"/>
                </a:lnTo>
                <a:lnTo>
                  <a:pt x="18622" y="5399"/>
                </a:lnTo>
                <a:lnTo>
                  <a:pt x="18622" y="5420"/>
                </a:lnTo>
                <a:lnTo>
                  <a:pt x="18638" y="5443"/>
                </a:lnTo>
                <a:lnTo>
                  <a:pt x="18632" y="5493"/>
                </a:lnTo>
                <a:lnTo>
                  <a:pt x="18632" y="5523"/>
                </a:lnTo>
                <a:lnTo>
                  <a:pt x="18644" y="5583"/>
                </a:lnTo>
                <a:lnTo>
                  <a:pt x="18660" y="5611"/>
                </a:lnTo>
                <a:lnTo>
                  <a:pt x="18665" y="5620"/>
                </a:lnTo>
                <a:lnTo>
                  <a:pt x="18736" y="5657"/>
                </a:lnTo>
                <a:lnTo>
                  <a:pt x="18759" y="5693"/>
                </a:lnTo>
                <a:lnTo>
                  <a:pt x="18764" y="5707"/>
                </a:lnTo>
                <a:lnTo>
                  <a:pt x="19009" y="5905"/>
                </a:lnTo>
                <a:lnTo>
                  <a:pt x="19009" y="5884"/>
                </a:lnTo>
                <a:lnTo>
                  <a:pt x="18987" y="5818"/>
                </a:lnTo>
                <a:lnTo>
                  <a:pt x="19036" y="5781"/>
                </a:lnTo>
                <a:lnTo>
                  <a:pt x="19053" y="5804"/>
                </a:lnTo>
                <a:lnTo>
                  <a:pt x="19074" y="5848"/>
                </a:lnTo>
                <a:lnTo>
                  <a:pt x="19074" y="5884"/>
                </a:lnTo>
                <a:lnTo>
                  <a:pt x="19163" y="5811"/>
                </a:lnTo>
                <a:lnTo>
                  <a:pt x="19145" y="5781"/>
                </a:lnTo>
                <a:lnTo>
                  <a:pt x="19173" y="5272"/>
                </a:lnTo>
                <a:lnTo>
                  <a:pt x="19156" y="5252"/>
                </a:lnTo>
                <a:lnTo>
                  <a:pt x="19255" y="4787"/>
                </a:lnTo>
                <a:lnTo>
                  <a:pt x="19244" y="4743"/>
                </a:lnTo>
                <a:lnTo>
                  <a:pt x="19255" y="4699"/>
                </a:lnTo>
                <a:lnTo>
                  <a:pt x="19260" y="4241"/>
                </a:lnTo>
                <a:lnTo>
                  <a:pt x="19255" y="4234"/>
                </a:lnTo>
                <a:lnTo>
                  <a:pt x="19244" y="4248"/>
                </a:lnTo>
                <a:lnTo>
                  <a:pt x="19217" y="4248"/>
                </a:lnTo>
                <a:lnTo>
                  <a:pt x="19195" y="4211"/>
                </a:lnTo>
                <a:lnTo>
                  <a:pt x="19195" y="4175"/>
                </a:lnTo>
                <a:lnTo>
                  <a:pt x="19210" y="4073"/>
                </a:lnTo>
                <a:lnTo>
                  <a:pt x="19205" y="4007"/>
                </a:lnTo>
                <a:lnTo>
                  <a:pt x="19195" y="3896"/>
                </a:lnTo>
                <a:lnTo>
                  <a:pt x="19190" y="3859"/>
                </a:lnTo>
                <a:lnTo>
                  <a:pt x="19200" y="3816"/>
                </a:lnTo>
                <a:lnTo>
                  <a:pt x="19210" y="3763"/>
                </a:lnTo>
                <a:lnTo>
                  <a:pt x="19232" y="3719"/>
                </a:lnTo>
                <a:lnTo>
                  <a:pt x="19227" y="3659"/>
                </a:lnTo>
                <a:lnTo>
                  <a:pt x="19232" y="3595"/>
                </a:lnTo>
                <a:lnTo>
                  <a:pt x="19210" y="3498"/>
                </a:lnTo>
                <a:lnTo>
                  <a:pt x="19222" y="3374"/>
                </a:lnTo>
                <a:lnTo>
                  <a:pt x="19217" y="3307"/>
                </a:lnTo>
                <a:lnTo>
                  <a:pt x="19222" y="3247"/>
                </a:lnTo>
                <a:lnTo>
                  <a:pt x="19222" y="3240"/>
                </a:lnTo>
                <a:lnTo>
                  <a:pt x="18719" y="3247"/>
                </a:lnTo>
                <a:lnTo>
                  <a:pt x="18687" y="3240"/>
                </a:lnTo>
                <a:close/>
                <a:moveTo>
                  <a:pt x="19277" y="3240"/>
                </a:moveTo>
                <a:lnTo>
                  <a:pt x="19277" y="3254"/>
                </a:lnTo>
                <a:lnTo>
                  <a:pt x="19272" y="3307"/>
                </a:lnTo>
                <a:lnTo>
                  <a:pt x="19277" y="3365"/>
                </a:lnTo>
                <a:lnTo>
                  <a:pt x="19265" y="3491"/>
                </a:lnTo>
                <a:lnTo>
                  <a:pt x="19292" y="3585"/>
                </a:lnTo>
                <a:lnTo>
                  <a:pt x="19282" y="3659"/>
                </a:lnTo>
                <a:lnTo>
                  <a:pt x="19287" y="3733"/>
                </a:lnTo>
                <a:lnTo>
                  <a:pt x="19277" y="3763"/>
                </a:lnTo>
                <a:lnTo>
                  <a:pt x="19260" y="3799"/>
                </a:lnTo>
                <a:lnTo>
                  <a:pt x="19249" y="3836"/>
                </a:lnTo>
                <a:lnTo>
                  <a:pt x="19249" y="3889"/>
                </a:lnTo>
                <a:lnTo>
                  <a:pt x="19260" y="4000"/>
                </a:lnTo>
                <a:lnTo>
                  <a:pt x="19265" y="4050"/>
                </a:lnTo>
                <a:lnTo>
                  <a:pt x="19265" y="4080"/>
                </a:lnTo>
                <a:lnTo>
                  <a:pt x="19260" y="4138"/>
                </a:lnTo>
                <a:lnTo>
                  <a:pt x="19287" y="4161"/>
                </a:lnTo>
                <a:lnTo>
                  <a:pt x="19314" y="4221"/>
                </a:lnTo>
                <a:lnTo>
                  <a:pt x="19304" y="4706"/>
                </a:lnTo>
                <a:lnTo>
                  <a:pt x="19304" y="4750"/>
                </a:lnTo>
                <a:lnTo>
                  <a:pt x="19532" y="4757"/>
                </a:lnTo>
                <a:lnTo>
                  <a:pt x="19527" y="4743"/>
                </a:lnTo>
                <a:lnTo>
                  <a:pt x="19522" y="4713"/>
                </a:lnTo>
                <a:lnTo>
                  <a:pt x="19522" y="4690"/>
                </a:lnTo>
                <a:lnTo>
                  <a:pt x="19538" y="4616"/>
                </a:lnTo>
                <a:lnTo>
                  <a:pt x="19544" y="4603"/>
                </a:lnTo>
                <a:lnTo>
                  <a:pt x="19549" y="4580"/>
                </a:lnTo>
                <a:lnTo>
                  <a:pt x="19565" y="4455"/>
                </a:lnTo>
                <a:lnTo>
                  <a:pt x="19577" y="4375"/>
                </a:lnTo>
                <a:lnTo>
                  <a:pt x="19582" y="4241"/>
                </a:lnTo>
                <a:lnTo>
                  <a:pt x="19592" y="4198"/>
                </a:lnTo>
                <a:lnTo>
                  <a:pt x="19604" y="4161"/>
                </a:lnTo>
                <a:lnTo>
                  <a:pt x="19619" y="4094"/>
                </a:lnTo>
                <a:lnTo>
                  <a:pt x="19647" y="4043"/>
                </a:lnTo>
                <a:lnTo>
                  <a:pt x="19664" y="3984"/>
                </a:lnTo>
                <a:lnTo>
                  <a:pt x="19686" y="3933"/>
                </a:lnTo>
                <a:lnTo>
                  <a:pt x="19686" y="3903"/>
                </a:lnTo>
                <a:lnTo>
                  <a:pt x="19708" y="3822"/>
                </a:lnTo>
                <a:lnTo>
                  <a:pt x="19718" y="3689"/>
                </a:lnTo>
                <a:lnTo>
                  <a:pt x="19740" y="3652"/>
                </a:lnTo>
                <a:lnTo>
                  <a:pt x="19795" y="3631"/>
                </a:lnTo>
                <a:lnTo>
                  <a:pt x="19805" y="3622"/>
                </a:lnTo>
                <a:lnTo>
                  <a:pt x="19872" y="3558"/>
                </a:lnTo>
                <a:lnTo>
                  <a:pt x="19877" y="3535"/>
                </a:lnTo>
                <a:lnTo>
                  <a:pt x="19887" y="3491"/>
                </a:lnTo>
                <a:lnTo>
                  <a:pt x="19872" y="3401"/>
                </a:lnTo>
                <a:lnTo>
                  <a:pt x="19872" y="3358"/>
                </a:lnTo>
                <a:lnTo>
                  <a:pt x="19909" y="3270"/>
                </a:lnTo>
                <a:lnTo>
                  <a:pt x="19904" y="3240"/>
                </a:lnTo>
                <a:lnTo>
                  <a:pt x="19277" y="3240"/>
                </a:lnTo>
                <a:close/>
                <a:moveTo>
                  <a:pt x="5122" y="3247"/>
                </a:moveTo>
                <a:lnTo>
                  <a:pt x="5122" y="5935"/>
                </a:lnTo>
                <a:lnTo>
                  <a:pt x="7708" y="5935"/>
                </a:lnTo>
                <a:lnTo>
                  <a:pt x="7701" y="3247"/>
                </a:lnTo>
                <a:lnTo>
                  <a:pt x="5122" y="3247"/>
                </a:lnTo>
                <a:close/>
                <a:moveTo>
                  <a:pt x="20935" y="3622"/>
                </a:moveTo>
                <a:lnTo>
                  <a:pt x="20923" y="3631"/>
                </a:lnTo>
                <a:lnTo>
                  <a:pt x="20923" y="3668"/>
                </a:lnTo>
                <a:lnTo>
                  <a:pt x="20940" y="3622"/>
                </a:lnTo>
                <a:lnTo>
                  <a:pt x="20935" y="3622"/>
                </a:lnTo>
                <a:close/>
                <a:moveTo>
                  <a:pt x="21147" y="3638"/>
                </a:moveTo>
                <a:lnTo>
                  <a:pt x="21136" y="3652"/>
                </a:lnTo>
                <a:lnTo>
                  <a:pt x="21153" y="3652"/>
                </a:lnTo>
                <a:lnTo>
                  <a:pt x="21147" y="3638"/>
                </a:lnTo>
                <a:close/>
                <a:moveTo>
                  <a:pt x="10555" y="4301"/>
                </a:moveTo>
                <a:lnTo>
                  <a:pt x="10572" y="4352"/>
                </a:lnTo>
                <a:lnTo>
                  <a:pt x="10572" y="4382"/>
                </a:lnTo>
                <a:lnTo>
                  <a:pt x="10565" y="4412"/>
                </a:lnTo>
                <a:lnTo>
                  <a:pt x="10560" y="4425"/>
                </a:lnTo>
                <a:lnTo>
                  <a:pt x="10582" y="4442"/>
                </a:lnTo>
                <a:lnTo>
                  <a:pt x="10599" y="4492"/>
                </a:lnTo>
                <a:lnTo>
                  <a:pt x="10599" y="4552"/>
                </a:lnTo>
                <a:lnTo>
                  <a:pt x="10582" y="4596"/>
                </a:lnTo>
                <a:lnTo>
                  <a:pt x="10577" y="4646"/>
                </a:lnTo>
                <a:lnTo>
                  <a:pt x="10560" y="4727"/>
                </a:lnTo>
                <a:lnTo>
                  <a:pt x="10537" y="4780"/>
                </a:lnTo>
                <a:lnTo>
                  <a:pt x="10572" y="4830"/>
                </a:lnTo>
                <a:lnTo>
                  <a:pt x="10572" y="4853"/>
                </a:lnTo>
                <a:lnTo>
                  <a:pt x="10582" y="4883"/>
                </a:lnTo>
                <a:lnTo>
                  <a:pt x="10587" y="4920"/>
                </a:lnTo>
                <a:lnTo>
                  <a:pt x="10592" y="4920"/>
                </a:lnTo>
                <a:lnTo>
                  <a:pt x="10631" y="5008"/>
                </a:lnTo>
                <a:lnTo>
                  <a:pt x="10636" y="5111"/>
                </a:lnTo>
                <a:lnTo>
                  <a:pt x="10659" y="5192"/>
                </a:lnTo>
                <a:lnTo>
                  <a:pt x="10691" y="5252"/>
                </a:lnTo>
                <a:lnTo>
                  <a:pt x="10713" y="5309"/>
                </a:lnTo>
                <a:lnTo>
                  <a:pt x="10713" y="5346"/>
                </a:lnTo>
                <a:lnTo>
                  <a:pt x="10718" y="5369"/>
                </a:lnTo>
                <a:lnTo>
                  <a:pt x="10740" y="5413"/>
                </a:lnTo>
                <a:lnTo>
                  <a:pt x="10745" y="5479"/>
                </a:lnTo>
                <a:lnTo>
                  <a:pt x="10745" y="5574"/>
                </a:lnTo>
                <a:lnTo>
                  <a:pt x="10756" y="5574"/>
                </a:lnTo>
                <a:lnTo>
                  <a:pt x="10778" y="5611"/>
                </a:lnTo>
                <a:lnTo>
                  <a:pt x="10778" y="5627"/>
                </a:lnTo>
                <a:lnTo>
                  <a:pt x="10790" y="5634"/>
                </a:lnTo>
                <a:lnTo>
                  <a:pt x="10800" y="5684"/>
                </a:lnTo>
                <a:lnTo>
                  <a:pt x="10795" y="5721"/>
                </a:lnTo>
                <a:lnTo>
                  <a:pt x="10810" y="5737"/>
                </a:lnTo>
                <a:lnTo>
                  <a:pt x="10817" y="5781"/>
                </a:lnTo>
                <a:lnTo>
                  <a:pt x="10805" y="5811"/>
                </a:lnTo>
                <a:lnTo>
                  <a:pt x="10822" y="5825"/>
                </a:lnTo>
                <a:lnTo>
                  <a:pt x="10827" y="5914"/>
                </a:lnTo>
                <a:lnTo>
                  <a:pt x="10832" y="6046"/>
                </a:lnTo>
                <a:lnTo>
                  <a:pt x="10827" y="6142"/>
                </a:lnTo>
                <a:lnTo>
                  <a:pt x="10832" y="6172"/>
                </a:lnTo>
                <a:lnTo>
                  <a:pt x="10849" y="6200"/>
                </a:lnTo>
                <a:lnTo>
                  <a:pt x="12365" y="6186"/>
                </a:lnTo>
                <a:lnTo>
                  <a:pt x="12387" y="6246"/>
                </a:lnTo>
                <a:lnTo>
                  <a:pt x="12409" y="6260"/>
                </a:lnTo>
                <a:lnTo>
                  <a:pt x="12414" y="6273"/>
                </a:lnTo>
                <a:lnTo>
                  <a:pt x="12441" y="6303"/>
                </a:lnTo>
                <a:lnTo>
                  <a:pt x="12447" y="6326"/>
                </a:lnTo>
                <a:lnTo>
                  <a:pt x="12453" y="6333"/>
                </a:lnTo>
                <a:lnTo>
                  <a:pt x="12447" y="6273"/>
                </a:lnTo>
                <a:lnTo>
                  <a:pt x="12474" y="6209"/>
                </a:lnTo>
                <a:lnTo>
                  <a:pt x="12523" y="6179"/>
                </a:lnTo>
                <a:lnTo>
                  <a:pt x="12563" y="6119"/>
                </a:lnTo>
                <a:lnTo>
                  <a:pt x="12600" y="6016"/>
                </a:lnTo>
                <a:lnTo>
                  <a:pt x="12610" y="5958"/>
                </a:lnTo>
                <a:lnTo>
                  <a:pt x="12610" y="5928"/>
                </a:lnTo>
                <a:lnTo>
                  <a:pt x="12600" y="5891"/>
                </a:lnTo>
                <a:lnTo>
                  <a:pt x="12573" y="5848"/>
                </a:lnTo>
                <a:lnTo>
                  <a:pt x="12563" y="5781"/>
                </a:lnTo>
                <a:lnTo>
                  <a:pt x="12578" y="5700"/>
                </a:lnTo>
                <a:lnTo>
                  <a:pt x="12638" y="5647"/>
                </a:lnTo>
                <a:lnTo>
                  <a:pt x="12709" y="5634"/>
                </a:lnTo>
                <a:lnTo>
                  <a:pt x="12769" y="5604"/>
                </a:lnTo>
                <a:lnTo>
                  <a:pt x="12818" y="5567"/>
                </a:lnTo>
                <a:lnTo>
                  <a:pt x="12840" y="5530"/>
                </a:lnTo>
                <a:lnTo>
                  <a:pt x="12856" y="5479"/>
                </a:lnTo>
                <a:lnTo>
                  <a:pt x="12873" y="5426"/>
                </a:lnTo>
                <a:lnTo>
                  <a:pt x="12895" y="5406"/>
                </a:lnTo>
                <a:lnTo>
                  <a:pt x="12905" y="5369"/>
                </a:lnTo>
                <a:lnTo>
                  <a:pt x="12910" y="5302"/>
                </a:lnTo>
                <a:lnTo>
                  <a:pt x="12917" y="5265"/>
                </a:lnTo>
                <a:lnTo>
                  <a:pt x="12910" y="5252"/>
                </a:lnTo>
                <a:lnTo>
                  <a:pt x="12895" y="5222"/>
                </a:lnTo>
                <a:lnTo>
                  <a:pt x="12845" y="5178"/>
                </a:lnTo>
                <a:lnTo>
                  <a:pt x="12818" y="5125"/>
                </a:lnTo>
                <a:lnTo>
                  <a:pt x="12813" y="5088"/>
                </a:lnTo>
                <a:lnTo>
                  <a:pt x="12796" y="5058"/>
                </a:lnTo>
                <a:lnTo>
                  <a:pt x="12753" y="5015"/>
                </a:lnTo>
                <a:lnTo>
                  <a:pt x="12726" y="4948"/>
                </a:lnTo>
                <a:lnTo>
                  <a:pt x="12714" y="4911"/>
                </a:lnTo>
                <a:lnTo>
                  <a:pt x="12714" y="4897"/>
                </a:lnTo>
                <a:lnTo>
                  <a:pt x="12687" y="4867"/>
                </a:lnTo>
                <a:lnTo>
                  <a:pt x="12622" y="4830"/>
                </a:lnTo>
                <a:lnTo>
                  <a:pt x="12573" y="4780"/>
                </a:lnTo>
                <a:lnTo>
                  <a:pt x="12551" y="4706"/>
                </a:lnTo>
                <a:lnTo>
                  <a:pt x="12540" y="4633"/>
                </a:lnTo>
                <a:lnTo>
                  <a:pt x="12535" y="4543"/>
                </a:lnTo>
                <a:lnTo>
                  <a:pt x="12540" y="4462"/>
                </a:lnTo>
                <a:lnTo>
                  <a:pt x="12556" y="4418"/>
                </a:lnTo>
                <a:lnTo>
                  <a:pt x="12551" y="4405"/>
                </a:lnTo>
                <a:lnTo>
                  <a:pt x="12535" y="4389"/>
                </a:lnTo>
                <a:lnTo>
                  <a:pt x="12513" y="4352"/>
                </a:lnTo>
                <a:lnTo>
                  <a:pt x="12508" y="4308"/>
                </a:lnTo>
                <a:lnTo>
                  <a:pt x="12508" y="4301"/>
                </a:lnTo>
                <a:lnTo>
                  <a:pt x="10555" y="4301"/>
                </a:lnTo>
                <a:close/>
                <a:moveTo>
                  <a:pt x="7756" y="4646"/>
                </a:moveTo>
                <a:lnTo>
                  <a:pt x="7762" y="5898"/>
                </a:lnTo>
                <a:lnTo>
                  <a:pt x="7762" y="5935"/>
                </a:lnTo>
                <a:lnTo>
                  <a:pt x="8509" y="5935"/>
                </a:lnTo>
                <a:lnTo>
                  <a:pt x="8514" y="6598"/>
                </a:lnTo>
                <a:lnTo>
                  <a:pt x="10936" y="6598"/>
                </a:lnTo>
                <a:lnTo>
                  <a:pt x="10931" y="6584"/>
                </a:lnTo>
                <a:lnTo>
                  <a:pt x="10919" y="6517"/>
                </a:lnTo>
                <a:lnTo>
                  <a:pt x="10909" y="6487"/>
                </a:lnTo>
                <a:lnTo>
                  <a:pt x="10877" y="6467"/>
                </a:lnTo>
                <a:lnTo>
                  <a:pt x="10844" y="6400"/>
                </a:lnTo>
                <a:lnTo>
                  <a:pt x="10838" y="6340"/>
                </a:lnTo>
                <a:lnTo>
                  <a:pt x="10817" y="6273"/>
                </a:lnTo>
                <a:lnTo>
                  <a:pt x="10805" y="6246"/>
                </a:lnTo>
                <a:lnTo>
                  <a:pt x="10783" y="6200"/>
                </a:lnTo>
                <a:lnTo>
                  <a:pt x="10768" y="6142"/>
                </a:lnTo>
                <a:lnTo>
                  <a:pt x="10778" y="6112"/>
                </a:lnTo>
                <a:lnTo>
                  <a:pt x="10778" y="5921"/>
                </a:lnTo>
                <a:lnTo>
                  <a:pt x="10768" y="5861"/>
                </a:lnTo>
                <a:lnTo>
                  <a:pt x="10756" y="5848"/>
                </a:lnTo>
                <a:lnTo>
                  <a:pt x="10751" y="5804"/>
                </a:lnTo>
                <a:lnTo>
                  <a:pt x="10756" y="5781"/>
                </a:lnTo>
                <a:lnTo>
                  <a:pt x="10745" y="5774"/>
                </a:lnTo>
                <a:lnTo>
                  <a:pt x="10735" y="5730"/>
                </a:lnTo>
                <a:lnTo>
                  <a:pt x="10740" y="5684"/>
                </a:lnTo>
                <a:lnTo>
                  <a:pt x="10735" y="5684"/>
                </a:lnTo>
                <a:lnTo>
                  <a:pt x="10718" y="5647"/>
                </a:lnTo>
                <a:lnTo>
                  <a:pt x="10718" y="5640"/>
                </a:lnTo>
                <a:lnTo>
                  <a:pt x="10701" y="5634"/>
                </a:lnTo>
                <a:lnTo>
                  <a:pt x="10691" y="5560"/>
                </a:lnTo>
                <a:lnTo>
                  <a:pt x="10691" y="5479"/>
                </a:lnTo>
                <a:lnTo>
                  <a:pt x="10686" y="5436"/>
                </a:lnTo>
                <a:lnTo>
                  <a:pt x="10669" y="5399"/>
                </a:lnTo>
                <a:lnTo>
                  <a:pt x="10659" y="5353"/>
                </a:lnTo>
                <a:lnTo>
                  <a:pt x="10659" y="5332"/>
                </a:lnTo>
                <a:lnTo>
                  <a:pt x="10647" y="5288"/>
                </a:lnTo>
                <a:lnTo>
                  <a:pt x="10609" y="5222"/>
                </a:lnTo>
                <a:lnTo>
                  <a:pt x="10587" y="5125"/>
                </a:lnTo>
                <a:lnTo>
                  <a:pt x="10577" y="5021"/>
                </a:lnTo>
                <a:lnTo>
                  <a:pt x="10560" y="4985"/>
                </a:lnTo>
                <a:lnTo>
                  <a:pt x="10544" y="4978"/>
                </a:lnTo>
                <a:lnTo>
                  <a:pt x="10517" y="4971"/>
                </a:lnTo>
                <a:lnTo>
                  <a:pt x="10483" y="4934"/>
                </a:lnTo>
                <a:lnTo>
                  <a:pt x="10473" y="4890"/>
                </a:lnTo>
                <a:lnTo>
                  <a:pt x="10428" y="4853"/>
                </a:lnTo>
                <a:lnTo>
                  <a:pt x="10353" y="4810"/>
                </a:lnTo>
                <a:lnTo>
                  <a:pt x="10292" y="4773"/>
                </a:lnTo>
                <a:lnTo>
                  <a:pt x="10272" y="4743"/>
                </a:lnTo>
                <a:lnTo>
                  <a:pt x="10210" y="4727"/>
                </a:lnTo>
                <a:lnTo>
                  <a:pt x="10108" y="4736"/>
                </a:lnTo>
                <a:lnTo>
                  <a:pt x="10053" y="4750"/>
                </a:lnTo>
                <a:lnTo>
                  <a:pt x="10014" y="4787"/>
                </a:lnTo>
                <a:lnTo>
                  <a:pt x="9927" y="4743"/>
                </a:lnTo>
                <a:lnTo>
                  <a:pt x="9818" y="4646"/>
                </a:lnTo>
                <a:lnTo>
                  <a:pt x="7756" y="4646"/>
                </a:lnTo>
                <a:close/>
                <a:moveTo>
                  <a:pt x="20160" y="4727"/>
                </a:moveTo>
                <a:lnTo>
                  <a:pt x="20149" y="4736"/>
                </a:lnTo>
                <a:lnTo>
                  <a:pt x="20110" y="4764"/>
                </a:lnTo>
                <a:lnTo>
                  <a:pt x="20095" y="4780"/>
                </a:lnTo>
                <a:lnTo>
                  <a:pt x="20051" y="4830"/>
                </a:lnTo>
                <a:lnTo>
                  <a:pt x="20013" y="4853"/>
                </a:lnTo>
                <a:lnTo>
                  <a:pt x="19619" y="4837"/>
                </a:lnTo>
                <a:lnTo>
                  <a:pt x="19575" y="4835"/>
                </a:lnTo>
                <a:lnTo>
                  <a:pt x="19573" y="4835"/>
                </a:lnTo>
                <a:lnTo>
                  <a:pt x="19560" y="4830"/>
                </a:lnTo>
                <a:lnTo>
                  <a:pt x="19309" y="4824"/>
                </a:lnTo>
                <a:lnTo>
                  <a:pt x="19304" y="4824"/>
                </a:lnTo>
                <a:lnTo>
                  <a:pt x="19222" y="5222"/>
                </a:lnTo>
                <a:lnTo>
                  <a:pt x="19445" y="5235"/>
                </a:lnTo>
                <a:lnTo>
                  <a:pt x="19855" y="5242"/>
                </a:lnTo>
                <a:lnTo>
                  <a:pt x="19855" y="5252"/>
                </a:lnTo>
                <a:lnTo>
                  <a:pt x="20013" y="5252"/>
                </a:lnTo>
                <a:lnTo>
                  <a:pt x="20013" y="5339"/>
                </a:lnTo>
                <a:lnTo>
                  <a:pt x="20028" y="5346"/>
                </a:lnTo>
                <a:lnTo>
                  <a:pt x="20028" y="5420"/>
                </a:lnTo>
                <a:lnTo>
                  <a:pt x="20045" y="5443"/>
                </a:lnTo>
                <a:lnTo>
                  <a:pt x="20051" y="5436"/>
                </a:lnTo>
                <a:lnTo>
                  <a:pt x="20117" y="5426"/>
                </a:lnTo>
                <a:lnTo>
                  <a:pt x="20083" y="5546"/>
                </a:lnTo>
                <a:lnTo>
                  <a:pt x="20083" y="5583"/>
                </a:lnTo>
                <a:lnTo>
                  <a:pt x="20090" y="5574"/>
                </a:lnTo>
                <a:lnTo>
                  <a:pt x="20127" y="5567"/>
                </a:lnTo>
                <a:lnTo>
                  <a:pt x="20236" y="5449"/>
                </a:lnTo>
                <a:lnTo>
                  <a:pt x="20281" y="5463"/>
                </a:lnTo>
                <a:lnTo>
                  <a:pt x="20286" y="5560"/>
                </a:lnTo>
                <a:lnTo>
                  <a:pt x="20313" y="5546"/>
                </a:lnTo>
                <a:lnTo>
                  <a:pt x="20340" y="5516"/>
                </a:lnTo>
                <a:lnTo>
                  <a:pt x="20368" y="5509"/>
                </a:lnTo>
                <a:lnTo>
                  <a:pt x="20328" y="5493"/>
                </a:lnTo>
                <a:lnTo>
                  <a:pt x="20286" y="5449"/>
                </a:lnTo>
                <a:lnTo>
                  <a:pt x="20274" y="5362"/>
                </a:lnTo>
                <a:lnTo>
                  <a:pt x="20226" y="5325"/>
                </a:lnTo>
                <a:lnTo>
                  <a:pt x="20241" y="5258"/>
                </a:lnTo>
                <a:lnTo>
                  <a:pt x="20209" y="5169"/>
                </a:lnTo>
                <a:lnTo>
                  <a:pt x="20187" y="5148"/>
                </a:lnTo>
                <a:lnTo>
                  <a:pt x="20110" y="5118"/>
                </a:lnTo>
                <a:lnTo>
                  <a:pt x="20073" y="5074"/>
                </a:lnTo>
                <a:lnTo>
                  <a:pt x="20132" y="4978"/>
                </a:lnTo>
                <a:lnTo>
                  <a:pt x="20155" y="4941"/>
                </a:lnTo>
                <a:lnTo>
                  <a:pt x="20177" y="4890"/>
                </a:lnTo>
                <a:lnTo>
                  <a:pt x="20214" y="4874"/>
                </a:lnTo>
                <a:lnTo>
                  <a:pt x="20187" y="4817"/>
                </a:lnTo>
                <a:lnTo>
                  <a:pt x="20177" y="4780"/>
                </a:lnTo>
                <a:lnTo>
                  <a:pt x="20165" y="4736"/>
                </a:lnTo>
                <a:lnTo>
                  <a:pt x="20160" y="4727"/>
                </a:lnTo>
                <a:close/>
                <a:moveTo>
                  <a:pt x="15736" y="4860"/>
                </a:moveTo>
                <a:lnTo>
                  <a:pt x="15731" y="4867"/>
                </a:lnTo>
                <a:lnTo>
                  <a:pt x="15736" y="4874"/>
                </a:lnTo>
                <a:lnTo>
                  <a:pt x="15736" y="4860"/>
                </a:lnTo>
                <a:close/>
                <a:moveTo>
                  <a:pt x="12813" y="4985"/>
                </a:moveTo>
                <a:lnTo>
                  <a:pt x="12840" y="5015"/>
                </a:lnTo>
                <a:lnTo>
                  <a:pt x="12863" y="5058"/>
                </a:lnTo>
                <a:lnTo>
                  <a:pt x="12868" y="5095"/>
                </a:lnTo>
                <a:lnTo>
                  <a:pt x="12883" y="5125"/>
                </a:lnTo>
                <a:lnTo>
                  <a:pt x="12932" y="5169"/>
                </a:lnTo>
                <a:lnTo>
                  <a:pt x="12960" y="5215"/>
                </a:lnTo>
                <a:lnTo>
                  <a:pt x="12972" y="5258"/>
                </a:lnTo>
                <a:lnTo>
                  <a:pt x="12965" y="5309"/>
                </a:lnTo>
                <a:lnTo>
                  <a:pt x="12955" y="5390"/>
                </a:lnTo>
                <a:lnTo>
                  <a:pt x="12932" y="5449"/>
                </a:lnTo>
                <a:lnTo>
                  <a:pt x="12917" y="5479"/>
                </a:lnTo>
                <a:lnTo>
                  <a:pt x="12905" y="5509"/>
                </a:lnTo>
                <a:lnTo>
                  <a:pt x="12890" y="5567"/>
                </a:lnTo>
                <a:lnTo>
                  <a:pt x="12845" y="5627"/>
                </a:lnTo>
                <a:lnTo>
                  <a:pt x="12791" y="5670"/>
                </a:lnTo>
                <a:lnTo>
                  <a:pt x="12726" y="5707"/>
                </a:lnTo>
                <a:lnTo>
                  <a:pt x="12655" y="5721"/>
                </a:lnTo>
                <a:lnTo>
                  <a:pt x="12627" y="5744"/>
                </a:lnTo>
                <a:lnTo>
                  <a:pt x="12622" y="5788"/>
                </a:lnTo>
                <a:lnTo>
                  <a:pt x="12622" y="5818"/>
                </a:lnTo>
                <a:lnTo>
                  <a:pt x="12649" y="5861"/>
                </a:lnTo>
                <a:lnTo>
                  <a:pt x="12665" y="5914"/>
                </a:lnTo>
                <a:lnTo>
                  <a:pt x="12665" y="5965"/>
                </a:lnTo>
                <a:lnTo>
                  <a:pt x="12649" y="6046"/>
                </a:lnTo>
                <a:lnTo>
                  <a:pt x="12605" y="6163"/>
                </a:lnTo>
                <a:lnTo>
                  <a:pt x="12551" y="6237"/>
                </a:lnTo>
                <a:lnTo>
                  <a:pt x="12513" y="6266"/>
                </a:lnTo>
                <a:lnTo>
                  <a:pt x="12501" y="6289"/>
                </a:lnTo>
                <a:lnTo>
                  <a:pt x="12508" y="6340"/>
                </a:lnTo>
                <a:lnTo>
                  <a:pt x="12501" y="6400"/>
                </a:lnTo>
                <a:lnTo>
                  <a:pt x="12481" y="6414"/>
                </a:lnTo>
                <a:lnTo>
                  <a:pt x="12464" y="6494"/>
                </a:lnTo>
                <a:lnTo>
                  <a:pt x="12464" y="6568"/>
                </a:lnTo>
                <a:lnTo>
                  <a:pt x="12474" y="6665"/>
                </a:lnTo>
                <a:lnTo>
                  <a:pt x="12491" y="6738"/>
                </a:lnTo>
                <a:lnTo>
                  <a:pt x="12501" y="6782"/>
                </a:lnTo>
                <a:lnTo>
                  <a:pt x="12563" y="6872"/>
                </a:lnTo>
                <a:lnTo>
                  <a:pt x="12677" y="7019"/>
                </a:lnTo>
                <a:lnTo>
                  <a:pt x="12747" y="7157"/>
                </a:lnTo>
                <a:lnTo>
                  <a:pt x="12774" y="7284"/>
                </a:lnTo>
                <a:lnTo>
                  <a:pt x="12786" y="7304"/>
                </a:lnTo>
                <a:lnTo>
                  <a:pt x="12813" y="7284"/>
                </a:lnTo>
                <a:lnTo>
                  <a:pt x="12868" y="7297"/>
                </a:lnTo>
                <a:lnTo>
                  <a:pt x="12932" y="7327"/>
                </a:lnTo>
                <a:lnTo>
                  <a:pt x="12972" y="7371"/>
                </a:lnTo>
                <a:lnTo>
                  <a:pt x="12977" y="7394"/>
                </a:lnTo>
                <a:lnTo>
                  <a:pt x="12965" y="7445"/>
                </a:lnTo>
                <a:lnTo>
                  <a:pt x="12905" y="7652"/>
                </a:lnTo>
                <a:lnTo>
                  <a:pt x="12883" y="7739"/>
                </a:lnTo>
                <a:lnTo>
                  <a:pt x="12890" y="7762"/>
                </a:lnTo>
                <a:lnTo>
                  <a:pt x="12910" y="7806"/>
                </a:lnTo>
                <a:lnTo>
                  <a:pt x="12955" y="7866"/>
                </a:lnTo>
                <a:lnTo>
                  <a:pt x="12987" y="7903"/>
                </a:lnTo>
                <a:lnTo>
                  <a:pt x="13026" y="7923"/>
                </a:lnTo>
                <a:lnTo>
                  <a:pt x="13081" y="7976"/>
                </a:lnTo>
                <a:lnTo>
                  <a:pt x="13163" y="8071"/>
                </a:lnTo>
                <a:lnTo>
                  <a:pt x="13205" y="8151"/>
                </a:lnTo>
                <a:lnTo>
                  <a:pt x="13205" y="8204"/>
                </a:lnTo>
                <a:lnTo>
                  <a:pt x="13210" y="8241"/>
                </a:lnTo>
                <a:lnTo>
                  <a:pt x="13227" y="8292"/>
                </a:lnTo>
                <a:lnTo>
                  <a:pt x="13227" y="8351"/>
                </a:lnTo>
                <a:lnTo>
                  <a:pt x="13210" y="8388"/>
                </a:lnTo>
                <a:lnTo>
                  <a:pt x="13217" y="8425"/>
                </a:lnTo>
                <a:lnTo>
                  <a:pt x="13249" y="8499"/>
                </a:lnTo>
                <a:lnTo>
                  <a:pt x="13260" y="8483"/>
                </a:lnTo>
                <a:lnTo>
                  <a:pt x="13272" y="8483"/>
                </a:lnTo>
                <a:lnTo>
                  <a:pt x="13292" y="8499"/>
                </a:lnTo>
                <a:lnTo>
                  <a:pt x="13304" y="8483"/>
                </a:lnTo>
                <a:lnTo>
                  <a:pt x="13341" y="8418"/>
                </a:lnTo>
                <a:lnTo>
                  <a:pt x="13423" y="8418"/>
                </a:lnTo>
                <a:lnTo>
                  <a:pt x="13527" y="8469"/>
                </a:lnTo>
                <a:lnTo>
                  <a:pt x="13555" y="8476"/>
                </a:lnTo>
                <a:lnTo>
                  <a:pt x="13549" y="8469"/>
                </a:lnTo>
                <a:lnTo>
                  <a:pt x="13538" y="8418"/>
                </a:lnTo>
                <a:lnTo>
                  <a:pt x="13532" y="8365"/>
                </a:lnTo>
                <a:lnTo>
                  <a:pt x="13538" y="8315"/>
                </a:lnTo>
                <a:lnTo>
                  <a:pt x="13587" y="8278"/>
                </a:lnTo>
                <a:lnTo>
                  <a:pt x="13664" y="8248"/>
                </a:lnTo>
                <a:lnTo>
                  <a:pt x="13681" y="8218"/>
                </a:lnTo>
                <a:lnTo>
                  <a:pt x="13669" y="8181"/>
                </a:lnTo>
                <a:lnTo>
                  <a:pt x="13674" y="8107"/>
                </a:lnTo>
                <a:lnTo>
                  <a:pt x="13696" y="8057"/>
                </a:lnTo>
                <a:lnTo>
                  <a:pt x="13686" y="8020"/>
                </a:lnTo>
                <a:lnTo>
                  <a:pt x="13691" y="7967"/>
                </a:lnTo>
                <a:lnTo>
                  <a:pt x="13708" y="7967"/>
                </a:lnTo>
                <a:lnTo>
                  <a:pt x="13701" y="7923"/>
                </a:lnTo>
                <a:lnTo>
                  <a:pt x="13718" y="7873"/>
                </a:lnTo>
                <a:lnTo>
                  <a:pt x="13718" y="7843"/>
                </a:lnTo>
                <a:lnTo>
                  <a:pt x="13740" y="7820"/>
                </a:lnTo>
                <a:lnTo>
                  <a:pt x="13728" y="7806"/>
                </a:lnTo>
                <a:lnTo>
                  <a:pt x="13728" y="7769"/>
                </a:lnTo>
                <a:lnTo>
                  <a:pt x="13745" y="7725"/>
                </a:lnTo>
                <a:lnTo>
                  <a:pt x="13773" y="7702"/>
                </a:lnTo>
                <a:lnTo>
                  <a:pt x="13783" y="7709"/>
                </a:lnTo>
                <a:lnTo>
                  <a:pt x="13790" y="7702"/>
                </a:lnTo>
                <a:lnTo>
                  <a:pt x="13805" y="7645"/>
                </a:lnTo>
                <a:lnTo>
                  <a:pt x="13832" y="7599"/>
                </a:lnTo>
                <a:lnTo>
                  <a:pt x="13849" y="7592"/>
                </a:lnTo>
                <a:lnTo>
                  <a:pt x="13860" y="7571"/>
                </a:lnTo>
                <a:lnTo>
                  <a:pt x="13882" y="7475"/>
                </a:lnTo>
                <a:lnTo>
                  <a:pt x="13899" y="7445"/>
                </a:lnTo>
                <a:lnTo>
                  <a:pt x="13904" y="7408"/>
                </a:lnTo>
                <a:lnTo>
                  <a:pt x="13899" y="7350"/>
                </a:lnTo>
                <a:lnTo>
                  <a:pt x="13882" y="7297"/>
                </a:lnTo>
                <a:lnTo>
                  <a:pt x="13860" y="7224"/>
                </a:lnTo>
                <a:lnTo>
                  <a:pt x="13849" y="7166"/>
                </a:lnTo>
                <a:lnTo>
                  <a:pt x="13865" y="7143"/>
                </a:lnTo>
                <a:lnTo>
                  <a:pt x="13872" y="7136"/>
                </a:lnTo>
                <a:lnTo>
                  <a:pt x="13865" y="7093"/>
                </a:lnTo>
                <a:lnTo>
                  <a:pt x="13887" y="7040"/>
                </a:lnTo>
                <a:lnTo>
                  <a:pt x="13899" y="7026"/>
                </a:lnTo>
                <a:lnTo>
                  <a:pt x="13899" y="5493"/>
                </a:lnTo>
                <a:lnTo>
                  <a:pt x="13887" y="5472"/>
                </a:lnTo>
                <a:lnTo>
                  <a:pt x="13872" y="5406"/>
                </a:lnTo>
                <a:lnTo>
                  <a:pt x="13855" y="5309"/>
                </a:lnTo>
                <a:lnTo>
                  <a:pt x="13838" y="5258"/>
                </a:lnTo>
                <a:lnTo>
                  <a:pt x="13827" y="5242"/>
                </a:lnTo>
                <a:lnTo>
                  <a:pt x="13810" y="5215"/>
                </a:lnTo>
                <a:lnTo>
                  <a:pt x="13795" y="5155"/>
                </a:lnTo>
                <a:lnTo>
                  <a:pt x="13790" y="5067"/>
                </a:lnTo>
                <a:lnTo>
                  <a:pt x="13790" y="4994"/>
                </a:lnTo>
                <a:lnTo>
                  <a:pt x="12813" y="4985"/>
                </a:lnTo>
                <a:close/>
                <a:moveTo>
                  <a:pt x="16810" y="5169"/>
                </a:moveTo>
                <a:lnTo>
                  <a:pt x="16641" y="5302"/>
                </a:lnTo>
                <a:lnTo>
                  <a:pt x="16582" y="5332"/>
                </a:lnTo>
                <a:lnTo>
                  <a:pt x="16582" y="6782"/>
                </a:lnTo>
                <a:lnTo>
                  <a:pt x="18322" y="6782"/>
                </a:lnTo>
                <a:lnTo>
                  <a:pt x="18338" y="6745"/>
                </a:lnTo>
                <a:lnTo>
                  <a:pt x="18365" y="6715"/>
                </a:lnTo>
                <a:lnTo>
                  <a:pt x="18387" y="6701"/>
                </a:lnTo>
                <a:lnTo>
                  <a:pt x="18441" y="6701"/>
                </a:lnTo>
                <a:lnTo>
                  <a:pt x="18464" y="6715"/>
                </a:lnTo>
                <a:lnTo>
                  <a:pt x="18501" y="6688"/>
                </a:lnTo>
                <a:lnTo>
                  <a:pt x="18551" y="6671"/>
                </a:lnTo>
                <a:lnTo>
                  <a:pt x="18578" y="6621"/>
                </a:lnTo>
                <a:lnTo>
                  <a:pt x="18583" y="6621"/>
                </a:lnTo>
                <a:lnTo>
                  <a:pt x="18600" y="6598"/>
                </a:lnTo>
                <a:lnTo>
                  <a:pt x="18649" y="6554"/>
                </a:lnTo>
                <a:lnTo>
                  <a:pt x="18687" y="6524"/>
                </a:lnTo>
                <a:lnTo>
                  <a:pt x="18622" y="6400"/>
                </a:lnTo>
                <a:lnTo>
                  <a:pt x="18595" y="6384"/>
                </a:lnTo>
                <a:lnTo>
                  <a:pt x="18568" y="6303"/>
                </a:lnTo>
                <a:lnTo>
                  <a:pt x="18540" y="6273"/>
                </a:lnTo>
                <a:lnTo>
                  <a:pt x="18528" y="6253"/>
                </a:lnTo>
                <a:lnTo>
                  <a:pt x="18528" y="6142"/>
                </a:lnTo>
                <a:lnTo>
                  <a:pt x="18540" y="6098"/>
                </a:lnTo>
                <a:lnTo>
                  <a:pt x="18568" y="6075"/>
                </a:lnTo>
                <a:lnTo>
                  <a:pt x="18573" y="6052"/>
                </a:lnTo>
                <a:lnTo>
                  <a:pt x="18556" y="5988"/>
                </a:lnTo>
                <a:lnTo>
                  <a:pt x="18556" y="5958"/>
                </a:lnTo>
                <a:lnTo>
                  <a:pt x="18600" y="5914"/>
                </a:lnTo>
                <a:lnTo>
                  <a:pt x="18638" y="5848"/>
                </a:lnTo>
                <a:lnTo>
                  <a:pt x="18665" y="5774"/>
                </a:lnTo>
                <a:lnTo>
                  <a:pt x="18682" y="5744"/>
                </a:lnTo>
                <a:lnTo>
                  <a:pt x="18699" y="5721"/>
                </a:lnTo>
                <a:lnTo>
                  <a:pt x="18704" y="5714"/>
                </a:lnTo>
                <a:lnTo>
                  <a:pt x="18632" y="5677"/>
                </a:lnTo>
                <a:lnTo>
                  <a:pt x="18617" y="5657"/>
                </a:lnTo>
                <a:lnTo>
                  <a:pt x="18595" y="5611"/>
                </a:lnTo>
                <a:lnTo>
                  <a:pt x="18583" y="5574"/>
                </a:lnTo>
                <a:lnTo>
                  <a:pt x="18578" y="5530"/>
                </a:lnTo>
                <a:lnTo>
                  <a:pt x="18578" y="5463"/>
                </a:lnTo>
                <a:lnTo>
                  <a:pt x="18568" y="5449"/>
                </a:lnTo>
                <a:lnTo>
                  <a:pt x="18568" y="5426"/>
                </a:lnTo>
                <a:lnTo>
                  <a:pt x="18518" y="5399"/>
                </a:lnTo>
                <a:lnTo>
                  <a:pt x="18501" y="5353"/>
                </a:lnTo>
                <a:lnTo>
                  <a:pt x="18486" y="5332"/>
                </a:lnTo>
                <a:lnTo>
                  <a:pt x="16810" y="5332"/>
                </a:lnTo>
                <a:lnTo>
                  <a:pt x="16810" y="5169"/>
                </a:lnTo>
                <a:close/>
                <a:moveTo>
                  <a:pt x="19222" y="5295"/>
                </a:moveTo>
                <a:lnTo>
                  <a:pt x="19200" y="5767"/>
                </a:lnTo>
                <a:lnTo>
                  <a:pt x="19232" y="5841"/>
                </a:lnTo>
                <a:lnTo>
                  <a:pt x="19145" y="5914"/>
                </a:lnTo>
                <a:lnTo>
                  <a:pt x="19151" y="5921"/>
                </a:lnTo>
                <a:lnTo>
                  <a:pt x="19299" y="5818"/>
                </a:lnTo>
                <a:lnTo>
                  <a:pt x="19359" y="5795"/>
                </a:lnTo>
                <a:lnTo>
                  <a:pt x="19401" y="5737"/>
                </a:lnTo>
                <a:lnTo>
                  <a:pt x="19440" y="5758"/>
                </a:lnTo>
                <a:lnTo>
                  <a:pt x="19572" y="5751"/>
                </a:lnTo>
                <a:lnTo>
                  <a:pt x="19614" y="5721"/>
                </a:lnTo>
                <a:lnTo>
                  <a:pt x="19653" y="5737"/>
                </a:lnTo>
                <a:lnTo>
                  <a:pt x="19718" y="5714"/>
                </a:lnTo>
                <a:lnTo>
                  <a:pt x="19778" y="5707"/>
                </a:lnTo>
                <a:lnTo>
                  <a:pt x="19790" y="5707"/>
                </a:lnTo>
                <a:lnTo>
                  <a:pt x="19795" y="5693"/>
                </a:lnTo>
                <a:lnTo>
                  <a:pt x="19800" y="5677"/>
                </a:lnTo>
                <a:lnTo>
                  <a:pt x="19805" y="5620"/>
                </a:lnTo>
                <a:lnTo>
                  <a:pt x="19800" y="5316"/>
                </a:lnTo>
                <a:lnTo>
                  <a:pt x="19495" y="5309"/>
                </a:lnTo>
                <a:lnTo>
                  <a:pt x="19490" y="5325"/>
                </a:lnTo>
                <a:lnTo>
                  <a:pt x="19423" y="5332"/>
                </a:lnTo>
                <a:lnTo>
                  <a:pt x="19423" y="5309"/>
                </a:lnTo>
                <a:lnTo>
                  <a:pt x="19222" y="5295"/>
                </a:lnTo>
                <a:close/>
                <a:moveTo>
                  <a:pt x="19855" y="5325"/>
                </a:moveTo>
                <a:lnTo>
                  <a:pt x="19860" y="5620"/>
                </a:lnTo>
                <a:lnTo>
                  <a:pt x="19855" y="5707"/>
                </a:lnTo>
                <a:lnTo>
                  <a:pt x="19919" y="5684"/>
                </a:lnTo>
                <a:lnTo>
                  <a:pt x="19936" y="5657"/>
                </a:lnTo>
                <a:lnTo>
                  <a:pt x="19941" y="5530"/>
                </a:lnTo>
                <a:lnTo>
                  <a:pt x="19964" y="5493"/>
                </a:lnTo>
                <a:lnTo>
                  <a:pt x="19947" y="5376"/>
                </a:lnTo>
                <a:lnTo>
                  <a:pt x="19964" y="5383"/>
                </a:lnTo>
                <a:lnTo>
                  <a:pt x="19959" y="5325"/>
                </a:lnTo>
                <a:lnTo>
                  <a:pt x="19855" y="5325"/>
                </a:lnTo>
                <a:close/>
                <a:moveTo>
                  <a:pt x="186" y="5332"/>
                </a:moveTo>
                <a:lnTo>
                  <a:pt x="186" y="5376"/>
                </a:lnTo>
                <a:lnTo>
                  <a:pt x="174" y="5436"/>
                </a:lnTo>
                <a:lnTo>
                  <a:pt x="201" y="5479"/>
                </a:lnTo>
                <a:lnTo>
                  <a:pt x="218" y="5537"/>
                </a:lnTo>
                <a:lnTo>
                  <a:pt x="235" y="5657"/>
                </a:lnTo>
                <a:lnTo>
                  <a:pt x="235" y="5714"/>
                </a:lnTo>
                <a:lnTo>
                  <a:pt x="208" y="5868"/>
                </a:lnTo>
                <a:lnTo>
                  <a:pt x="213" y="5995"/>
                </a:lnTo>
                <a:lnTo>
                  <a:pt x="191" y="6089"/>
                </a:lnTo>
                <a:lnTo>
                  <a:pt x="208" y="6098"/>
                </a:lnTo>
                <a:lnTo>
                  <a:pt x="181" y="6156"/>
                </a:lnTo>
                <a:lnTo>
                  <a:pt x="174" y="6223"/>
                </a:lnTo>
                <a:lnTo>
                  <a:pt x="147" y="6209"/>
                </a:lnTo>
                <a:lnTo>
                  <a:pt x="141" y="6253"/>
                </a:lnTo>
                <a:lnTo>
                  <a:pt x="126" y="6319"/>
                </a:lnTo>
                <a:lnTo>
                  <a:pt x="126" y="6384"/>
                </a:lnTo>
                <a:lnTo>
                  <a:pt x="136" y="6451"/>
                </a:lnTo>
                <a:lnTo>
                  <a:pt x="213" y="6547"/>
                </a:lnTo>
                <a:lnTo>
                  <a:pt x="300" y="6708"/>
                </a:lnTo>
                <a:lnTo>
                  <a:pt x="322" y="6768"/>
                </a:lnTo>
                <a:lnTo>
                  <a:pt x="344" y="6879"/>
                </a:lnTo>
                <a:lnTo>
                  <a:pt x="344" y="6959"/>
                </a:lnTo>
                <a:lnTo>
                  <a:pt x="332" y="7047"/>
                </a:lnTo>
                <a:lnTo>
                  <a:pt x="365" y="7217"/>
                </a:lnTo>
                <a:lnTo>
                  <a:pt x="372" y="7334"/>
                </a:lnTo>
                <a:lnTo>
                  <a:pt x="469" y="7475"/>
                </a:lnTo>
                <a:lnTo>
                  <a:pt x="518" y="7562"/>
                </a:lnTo>
                <a:lnTo>
                  <a:pt x="590" y="7622"/>
                </a:lnTo>
                <a:lnTo>
                  <a:pt x="617" y="7709"/>
                </a:lnTo>
                <a:lnTo>
                  <a:pt x="637" y="7732"/>
                </a:lnTo>
                <a:lnTo>
                  <a:pt x="672" y="7799"/>
                </a:lnTo>
                <a:lnTo>
                  <a:pt x="682" y="7843"/>
                </a:lnTo>
                <a:lnTo>
                  <a:pt x="649" y="7866"/>
                </a:lnTo>
                <a:lnTo>
                  <a:pt x="672" y="7887"/>
                </a:lnTo>
                <a:lnTo>
                  <a:pt x="719" y="7939"/>
                </a:lnTo>
                <a:lnTo>
                  <a:pt x="741" y="7960"/>
                </a:lnTo>
                <a:lnTo>
                  <a:pt x="774" y="7983"/>
                </a:lnTo>
                <a:lnTo>
                  <a:pt x="774" y="7967"/>
                </a:lnTo>
                <a:lnTo>
                  <a:pt x="781" y="7843"/>
                </a:lnTo>
                <a:lnTo>
                  <a:pt x="835" y="7806"/>
                </a:lnTo>
                <a:lnTo>
                  <a:pt x="873" y="7813"/>
                </a:lnTo>
                <a:lnTo>
                  <a:pt x="922" y="7857"/>
                </a:lnTo>
                <a:lnTo>
                  <a:pt x="965" y="7820"/>
                </a:lnTo>
                <a:lnTo>
                  <a:pt x="999" y="7820"/>
                </a:lnTo>
                <a:lnTo>
                  <a:pt x="1019" y="7843"/>
                </a:lnTo>
                <a:lnTo>
                  <a:pt x="1031" y="7850"/>
                </a:lnTo>
                <a:lnTo>
                  <a:pt x="1081" y="7843"/>
                </a:lnTo>
                <a:lnTo>
                  <a:pt x="1101" y="7850"/>
                </a:lnTo>
                <a:lnTo>
                  <a:pt x="1128" y="7843"/>
                </a:lnTo>
                <a:lnTo>
                  <a:pt x="1173" y="7866"/>
                </a:lnTo>
                <a:lnTo>
                  <a:pt x="1168" y="7939"/>
                </a:lnTo>
                <a:lnTo>
                  <a:pt x="1145" y="7939"/>
                </a:lnTo>
                <a:lnTo>
                  <a:pt x="1123" y="7930"/>
                </a:lnTo>
                <a:lnTo>
                  <a:pt x="1096" y="7953"/>
                </a:lnTo>
                <a:lnTo>
                  <a:pt x="949" y="7939"/>
                </a:lnTo>
                <a:lnTo>
                  <a:pt x="910" y="7946"/>
                </a:lnTo>
                <a:lnTo>
                  <a:pt x="873" y="7967"/>
                </a:lnTo>
                <a:lnTo>
                  <a:pt x="883" y="7983"/>
                </a:lnTo>
                <a:lnTo>
                  <a:pt x="900" y="8050"/>
                </a:lnTo>
                <a:lnTo>
                  <a:pt x="927" y="8094"/>
                </a:lnTo>
                <a:lnTo>
                  <a:pt x="949" y="8160"/>
                </a:lnTo>
                <a:lnTo>
                  <a:pt x="965" y="8204"/>
                </a:lnTo>
                <a:lnTo>
                  <a:pt x="972" y="8225"/>
                </a:lnTo>
                <a:lnTo>
                  <a:pt x="1009" y="8315"/>
                </a:lnTo>
                <a:lnTo>
                  <a:pt x="927" y="8298"/>
                </a:lnTo>
                <a:lnTo>
                  <a:pt x="900" y="8278"/>
                </a:lnTo>
                <a:lnTo>
                  <a:pt x="883" y="8241"/>
                </a:lnTo>
                <a:lnTo>
                  <a:pt x="851" y="8218"/>
                </a:lnTo>
                <a:lnTo>
                  <a:pt x="823" y="8174"/>
                </a:lnTo>
                <a:lnTo>
                  <a:pt x="823" y="8218"/>
                </a:lnTo>
                <a:lnTo>
                  <a:pt x="862" y="8328"/>
                </a:lnTo>
                <a:lnTo>
                  <a:pt x="862" y="8425"/>
                </a:lnTo>
                <a:lnTo>
                  <a:pt x="937" y="8542"/>
                </a:lnTo>
                <a:lnTo>
                  <a:pt x="1047" y="8579"/>
                </a:lnTo>
                <a:lnTo>
                  <a:pt x="1086" y="8660"/>
                </a:lnTo>
                <a:lnTo>
                  <a:pt x="1091" y="8690"/>
                </a:lnTo>
                <a:lnTo>
                  <a:pt x="1091" y="8750"/>
                </a:lnTo>
                <a:lnTo>
                  <a:pt x="1069" y="8807"/>
                </a:lnTo>
                <a:lnTo>
                  <a:pt x="1041" y="8851"/>
                </a:lnTo>
                <a:lnTo>
                  <a:pt x="1047" y="8924"/>
                </a:lnTo>
                <a:lnTo>
                  <a:pt x="1059" y="8970"/>
                </a:lnTo>
                <a:lnTo>
                  <a:pt x="1128" y="9081"/>
                </a:lnTo>
                <a:lnTo>
                  <a:pt x="1210" y="9228"/>
                </a:lnTo>
                <a:lnTo>
                  <a:pt x="1222" y="9265"/>
                </a:lnTo>
                <a:lnTo>
                  <a:pt x="1255" y="9316"/>
                </a:lnTo>
                <a:lnTo>
                  <a:pt x="1277" y="9375"/>
                </a:lnTo>
                <a:lnTo>
                  <a:pt x="1331" y="9419"/>
                </a:lnTo>
                <a:lnTo>
                  <a:pt x="1369" y="9493"/>
                </a:lnTo>
                <a:lnTo>
                  <a:pt x="1418" y="9530"/>
                </a:lnTo>
                <a:lnTo>
                  <a:pt x="1440" y="9587"/>
                </a:lnTo>
                <a:lnTo>
                  <a:pt x="1435" y="9647"/>
                </a:lnTo>
                <a:lnTo>
                  <a:pt x="1435" y="9661"/>
                </a:lnTo>
                <a:lnTo>
                  <a:pt x="1490" y="9691"/>
                </a:lnTo>
                <a:lnTo>
                  <a:pt x="1510" y="9728"/>
                </a:lnTo>
                <a:lnTo>
                  <a:pt x="1527" y="9764"/>
                </a:lnTo>
                <a:lnTo>
                  <a:pt x="1517" y="9845"/>
                </a:lnTo>
                <a:lnTo>
                  <a:pt x="1527" y="9935"/>
                </a:lnTo>
                <a:lnTo>
                  <a:pt x="1522" y="9972"/>
                </a:lnTo>
                <a:lnTo>
                  <a:pt x="1527" y="10022"/>
                </a:lnTo>
                <a:lnTo>
                  <a:pt x="1522" y="10052"/>
                </a:lnTo>
                <a:lnTo>
                  <a:pt x="1544" y="10075"/>
                </a:lnTo>
                <a:lnTo>
                  <a:pt x="1572" y="10112"/>
                </a:lnTo>
                <a:lnTo>
                  <a:pt x="1587" y="10112"/>
                </a:lnTo>
                <a:lnTo>
                  <a:pt x="1669" y="10103"/>
                </a:lnTo>
                <a:lnTo>
                  <a:pt x="1723" y="10112"/>
                </a:lnTo>
                <a:lnTo>
                  <a:pt x="1795" y="10140"/>
                </a:lnTo>
                <a:lnTo>
                  <a:pt x="1844" y="10149"/>
                </a:lnTo>
                <a:lnTo>
                  <a:pt x="1887" y="10133"/>
                </a:lnTo>
                <a:lnTo>
                  <a:pt x="1969" y="10192"/>
                </a:lnTo>
                <a:lnTo>
                  <a:pt x="2035" y="10250"/>
                </a:lnTo>
                <a:lnTo>
                  <a:pt x="2045" y="10310"/>
                </a:lnTo>
                <a:lnTo>
                  <a:pt x="2068" y="10333"/>
                </a:lnTo>
                <a:lnTo>
                  <a:pt x="2177" y="10377"/>
                </a:lnTo>
                <a:lnTo>
                  <a:pt x="2264" y="10370"/>
                </a:lnTo>
                <a:lnTo>
                  <a:pt x="2313" y="10390"/>
                </a:lnTo>
                <a:lnTo>
                  <a:pt x="2368" y="10508"/>
                </a:lnTo>
                <a:lnTo>
                  <a:pt x="2362" y="10561"/>
                </a:lnTo>
                <a:lnTo>
                  <a:pt x="2373" y="10538"/>
                </a:lnTo>
                <a:lnTo>
                  <a:pt x="2437" y="10545"/>
                </a:lnTo>
                <a:lnTo>
                  <a:pt x="2477" y="10574"/>
                </a:lnTo>
                <a:lnTo>
                  <a:pt x="2519" y="10634"/>
                </a:lnTo>
                <a:lnTo>
                  <a:pt x="2581" y="10678"/>
                </a:lnTo>
                <a:lnTo>
                  <a:pt x="2710" y="10839"/>
                </a:lnTo>
                <a:lnTo>
                  <a:pt x="2772" y="10966"/>
                </a:lnTo>
                <a:lnTo>
                  <a:pt x="2787" y="11060"/>
                </a:lnTo>
                <a:lnTo>
                  <a:pt x="2792" y="11113"/>
                </a:lnTo>
                <a:lnTo>
                  <a:pt x="2787" y="11150"/>
                </a:lnTo>
                <a:lnTo>
                  <a:pt x="2792" y="11187"/>
                </a:lnTo>
                <a:lnTo>
                  <a:pt x="2799" y="11180"/>
                </a:lnTo>
                <a:lnTo>
                  <a:pt x="2836" y="11230"/>
                </a:lnTo>
                <a:lnTo>
                  <a:pt x="2841" y="11274"/>
                </a:lnTo>
                <a:lnTo>
                  <a:pt x="3699" y="11171"/>
                </a:lnTo>
                <a:lnTo>
                  <a:pt x="3714" y="11164"/>
                </a:lnTo>
                <a:lnTo>
                  <a:pt x="3759" y="11157"/>
                </a:lnTo>
                <a:lnTo>
                  <a:pt x="3774" y="11150"/>
                </a:lnTo>
                <a:lnTo>
                  <a:pt x="3781" y="11120"/>
                </a:lnTo>
                <a:lnTo>
                  <a:pt x="3786" y="11090"/>
                </a:lnTo>
                <a:lnTo>
                  <a:pt x="3781" y="11060"/>
                </a:lnTo>
                <a:lnTo>
                  <a:pt x="3764" y="11046"/>
                </a:lnTo>
                <a:lnTo>
                  <a:pt x="3726" y="11023"/>
                </a:lnTo>
                <a:lnTo>
                  <a:pt x="3699" y="10936"/>
                </a:lnTo>
                <a:lnTo>
                  <a:pt x="3692" y="10832"/>
                </a:lnTo>
                <a:lnTo>
                  <a:pt x="3704" y="10752"/>
                </a:lnTo>
                <a:lnTo>
                  <a:pt x="3731" y="10745"/>
                </a:lnTo>
                <a:lnTo>
                  <a:pt x="3741" y="10729"/>
                </a:lnTo>
                <a:lnTo>
                  <a:pt x="3759" y="10692"/>
                </a:lnTo>
                <a:lnTo>
                  <a:pt x="3769" y="10655"/>
                </a:lnTo>
                <a:lnTo>
                  <a:pt x="3774" y="10611"/>
                </a:lnTo>
                <a:lnTo>
                  <a:pt x="3774" y="10561"/>
                </a:lnTo>
                <a:lnTo>
                  <a:pt x="3769" y="10480"/>
                </a:lnTo>
                <a:lnTo>
                  <a:pt x="3813" y="10377"/>
                </a:lnTo>
                <a:lnTo>
                  <a:pt x="3845" y="10317"/>
                </a:lnTo>
                <a:lnTo>
                  <a:pt x="3910" y="10243"/>
                </a:lnTo>
                <a:lnTo>
                  <a:pt x="3851" y="10192"/>
                </a:lnTo>
                <a:lnTo>
                  <a:pt x="3823" y="10149"/>
                </a:lnTo>
                <a:lnTo>
                  <a:pt x="3818" y="10112"/>
                </a:lnTo>
                <a:lnTo>
                  <a:pt x="3813" y="10089"/>
                </a:lnTo>
                <a:lnTo>
                  <a:pt x="3759" y="9965"/>
                </a:lnTo>
                <a:lnTo>
                  <a:pt x="3731" y="9882"/>
                </a:lnTo>
                <a:lnTo>
                  <a:pt x="3731" y="9838"/>
                </a:lnTo>
                <a:lnTo>
                  <a:pt x="2422" y="8160"/>
                </a:lnTo>
                <a:lnTo>
                  <a:pt x="1708" y="7304"/>
                </a:lnTo>
                <a:lnTo>
                  <a:pt x="1708" y="5332"/>
                </a:lnTo>
                <a:lnTo>
                  <a:pt x="186" y="5332"/>
                </a:lnTo>
                <a:close/>
                <a:moveTo>
                  <a:pt x="1762" y="5332"/>
                </a:moveTo>
                <a:lnTo>
                  <a:pt x="1762" y="7277"/>
                </a:lnTo>
                <a:lnTo>
                  <a:pt x="3010" y="8800"/>
                </a:lnTo>
                <a:lnTo>
                  <a:pt x="3736" y="9744"/>
                </a:lnTo>
                <a:lnTo>
                  <a:pt x="3741" y="9603"/>
                </a:lnTo>
                <a:lnTo>
                  <a:pt x="3719" y="9530"/>
                </a:lnTo>
                <a:lnTo>
                  <a:pt x="3714" y="9477"/>
                </a:lnTo>
                <a:lnTo>
                  <a:pt x="3719" y="9426"/>
                </a:lnTo>
                <a:lnTo>
                  <a:pt x="3719" y="9403"/>
                </a:lnTo>
                <a:lnTo>
                  <a:pt x="3709" y="9366"/>
                </a:lnTo>
                <a:lnTo>
                  <a:pt x="3704" y="9256"/>
                </a:lnTo>
                <a:lnTo>
                  <a:pt x="3687" y="9219"/>
                </a:lnTo>
                <a:lnTo>
                  <a:pt x="3682" y="9191"/>
                </a:lnTo>
                <a:lnTo>
                  <a:pt x="3699" y="9125"/>
                </a:lnTo>
                <a:lnTo>
                  <a:pt x="3726" y="9088"/>
                </a:lnTo>
                <a:lnTo>
                  <a:pt x="3764" y="9072"/>
                </a:lnTo>
                <a:lnTo>
                  <a:pt x="3796" y="9065"/>
                </a:lnTo>
                <a:lnTo>
                  <a:pt x="3851" y="9072"/>
                </a:lnTo>
                <a:lnTo>
                  <a:pt x="3883" y="9095"/>
                </a:lnTo>
                <a:lnTo>
                  <a:pt x="3900" y="9132"/>
                </a:lnTo>
                <a:lnTo>
                  <a:pt x="3910" y="9138"/>
                </a:lnTo>
                <a:lnTo>
                  <a:pt x="3922" y="9132"/>
                </a:lnTo>
                <a:lnTo>
                  <a:pt x="3944" y="9058"/>
                </a:lnTo>
                <a:lnTo>
                  <a:pt x="3944" y="5332"/>
                </a:lnTo>
                <a:lnTo>
                  <a:pt x="1762" y="5332"/>
                </a:lnTo>
                <a:close/>
                <a:moveTo>
                  <a:pt x="3999" y="5332"/>
                </a:moveTo>
                <a:lnTo>
                  <a:pt x="3999" y="8529"/>
                </a:lnTo>
                <a:lnTo>
                  <a:pt x="4914" y="8536"/>
                </a:lnTo>
                <a:lnTo>
                  <a:pt x="5819" y="8536"/>
                </a:lnTo>
                <a:lnTo>
                  <a:pt x="5819" y="6009"/>
                </a:lnTo>
                <a:lnTo>
                  <a:pt x="5068" y="6009"/>
                </a:lnTo>
                <a:lnTo>
                  <a:pt x="5068" y="5332"/>
                </a:lnTo>
                <a:lnTo>
                  <a:pt x="3999" y="5332"/>
                </a:lnTo>
                <a:close/>
                <a:moveTo>
                  <a:pt x="16527" y="5353"/>
                </a:moveTo>
                <a:lnTo>
                  <a:pt x="16435" y="5406"/>
                </a:lnTo>
                <a:lnTo>
                  <a:pt x="16304" y="5486"/>
                </a:lnTo>
                <a:lnTo>
                  <a:pt x="16222" y="5553"/>
                </a:lnTo>
                <a:lnTo>
                  <a:pt x="16156" y="5634"/>
                </a:lnTo>
                <a:lnTo>
                  <a:pt x="16108" y="5663"/>
                </a:lnTo>
                <a:lnTo>
                  <a:pt x="16069" y="5670"/>
                </a:lnTo>
                <a:lnTo>
                  <a:pt x="16009" y="5670"/>
                </a:lnTo>
                <a:lnTo>
                  <a:pt x="15960" y="5677"/>
                </a:lnTo>
                <a:lnTo>
                  <a:pt x="15868" y="5714"/>
                </a:lnTo>
                <a:lnTo>
                  <a:pt x="15845" y="5737"/>
                </a:lnTo>
                <a:lnTo>
                  <a:pt x="15818" y="5744"/>
                </a:lnTo>
                <a:lnTo>
                  <a:pt x="15791" y="5730"/>
                </a:lnTo>
                <a:lnTo>
                  <a:pt x="15759" y="5700"/>
                </a:lnTo>
                <a:lnTo>
                  <a:pt x="15753" y="5707"/>
                </a:lnTo>
                <a:lnTo>
                  <a:pt x="15714" y="5693"/>
                </a:lnTo>
                <a:lnTo>
                  <a:pt x="15699" y="5693"/>
                </a:lnTo>
                <a:lnTo>
                  <a:pt x="15665" y="5707"/>
                </a:lnTo>
                <a:lnTo>
                  <a:pt x="15638" y="5714"/>
                </a:lnTo>
                <a:lnTo>
                  <a:pt x="15540" y="5677"/>
                </a:lnTo>
                <a:lnTo>
                  <a:pt x="15610" y="5627"/>
                </a:lnTo>
                <a:lnTo>
                  <a:pt x="15600" y="5620"/>
                </a:lnTo>
                <a:lnTo>
                  <a:pt x="15583" y="5597"/>
                </a:lnTo>
                <a:lnTo>
                  <a:pt x="15518" y="5553"/>
                </a:lnTo>
                <a:lnTo>
                  <a:pt x="15501" y="5537"/>
                </a:lnTo>
                <a:lnTo>
                  <a:pt x="15486" y="5523"/>
                </a:lnTo>
                <a:lnTo>
                  <a:pt x="15441" y="5516"/>
                </a:lnTo>
                <a:lnTo>
                  <a:pt x="15441" y="5509"/>
                </a:lnTo>
                <a:lnTo>
                  <a:pt x="15153" y="5523"/>
                </a:lnTo>
                <a:lnTo>
                  <a:pt x="14978" y="5537"/>
                </a:lnTo>
                <a:lnTo>
                  <a:pt x="14968" y="7173"/>
                </a:lnTo>
                <a:lnTo>
                  <a:pt x="14995" y="7166"/>
                </a:lnTo>
                <a:lnTo>
                  <a:pt x="15017" y="7194"/>
                </a:lnTo>
                <a:lnTo>
                  <a:pt x="15027" y="7194"/>
                </a:lnTo>
                <a:lnTo>
                  <a:pt x="15060" y="7187"/>
                </a:lnTo>
                <a:lnTo>
                  <a:pt x="15104" y="7203"/>
                </a:lnTo>
                <a:lnTo>
                  <a:pt x="15136" y="7240"/>
                </a:lnTo>
                <a:lnTo>
                  <a:pt x="15164" y="7284"/>
                </a:lnTo>
                <a:lnTo>
                  <a:pt x="15186" y="7357"/>
                </a:lnTo>
                <a:lnTo>
                  <a:pt x="15218" y="7387"/>
                </a:lnTo>
                <a:lnTo>
                  <a:pt x="15278" y="7401"/>
                </a:lnTo>
                <a:lnTo>
                  <a:pt x="15332" y="7438"/>
                </a:lnTo>
                <a:lnTo>
                  <a:pt x="15365" y="7475"/>
                </a:lnTo>
                <a:lnTo>
                  <a:pt x="15387" y="7461"/>
                </a:lnTo>
                <a:lnTo>
                  <a:pt x="15426" y="7445"/>
                </a:lnTo>
                <a:lnTo>
                  <a:pt x="15469" y="7468"/>
                </a:lnTo>
                <a:lnTo>
                  <a:pt x="15496" y="7498"/>
                </a:lnTo>
                <a:lnTo>
                  <a:pt x="15540" y="7488"/>
                </a:lnTo>
                <a:lnTo>
                  <a:pt x="15622" y="7438"/>
                </a:lnTo>
                <a:lnTo>
                  <a:pt x="15687" y="7445"/>
                </a:lnTo>
                <a:lnTo>
                  <a:pt x="15709" y="7511"/>
                </a:lnTo>
                <a:lnTo>
                  <a:pt x="15736" y="7562"/>
                </a:lnTo>
                <a:lnTo>
                  <a:pt x="15781" y="7615"/>
                </a:lnTo>
                <a:lnTo>
                  <a:pt x="15818" y="7629"/>
                </a:lnTo>
                <a:lnTo>
                  <a:pt x="15845" y="7622"/>
                </a:lnTo>
                <a:lnTo>
                  <a:pt x="15856" y="7608"/>
                </a:lnTo>
                <a:lnTo>
                  <a:pt x="15868" y="7555"/>
                </a:lnTo>
                <a:lnTo>
                  <a:pt x="15890" y="7518"/>
                </a:lnTo>
                <a:lnTo>
                  <a:pt x="15905" y="7511"/>
                </a:lnTo>
                <a:lnTo>
                  <a:pt x="15905" y="7475"/>
                </a:lnTo>
                <a:lnTo>
                  <a:pt x="15895" y="7438"/>
                </a:lnTo>
                <a:lnTo>
                  <a:pt x="15917" y="7378"/>
                </a:lnTo>
                <a:lnTo>
                  <a:pt x="15955" y="7284"/>
                </a:lnTo>
                <a:lnTo>
                  <a:pt x="15999" y="7240"/>
                </a:lnTo>
                <a:lnTo>
                  <a:pt x="16036" y="7268"/>
                </a:lnTo>
                <a:lnTo>
                  <a:pt x="16053" y="7297"/>
                </a:lnTo>
                <a:lnTo>
                  <a:pt x="16047" y="7268"/>
                </a:lnTo>
                <a:lnTo>
                  <a:pt x="16047" y="7210"/>
                </a:lnTo>
                <a:lnTo>
                  <a:pt x="16069" y="7194"/>
                </a:lnTo>
                <a:lnTo>
                  <a:pt x="16074" y="7180"/>
                </a:lnTo>
                <a:lnTo>
                  <a:pt x="16091" y="7113"/>
                </a:lnTo>
                <a:lnTo>
                  <a:pt x="16118" y="7076"/>
                </a:lnTo>
                <a:lnTo>
                  <a:pt x="16140" y="7076"/>
                </a:lnTo>
                <a:lnTo>
                  <a:pt x="16151" y="7063"/>
                </a:lnTo>
                <a:lnTo>
                  <a:pt x="16173" y="7019"/>
                </a:lnTo>
                <a:lnTo>
                  <a:pt x="16217" y="6989"/>
                </a:lnTo>
                <a:lnTo>
                  <a:pt x="16238" y="7019"/>
                </a:lnTo>
                <a:lnTo>
                  <a:pt x="16244" y="7019"/>
                </a:lnTo>
                <a:lnTo>
                  <a:pt x="16265" y="7003"/>
                </a:lnTo>
                <a:lnTo>
                  <a:pt x="16309" y="6959"/>
                </a:lnTo>
                <a:lnTo>
                  <a:pt x="16369" y="6892"/>
                </a:lnTo>
                <a:lnTo>
                  <a:pt x="16396" y="6842"/>
                </a:lnTo>
                <a:lnTo>
                  <a:pt x="16396" y="6798"/>
                </a:lnTo>
                <a:lnTo>
                  <a:pt x="16423" y="6688"/>
                </a:lnTo>
                <a:lnTo>
                  <a:pt x="16473" y="6503"/>
                </a:lnTo>
                <a:lnTo>
                  <a:pt x="16500" y="6393"/>
                </a:lnTo>
                <a:lnTo>
                  <a:pt x="16500" y="6340"/>
                </a:lnTo>
                <a:lnTo>
                  <a:pt x="16495" y="6310"/>
                </a:lnTo>
                <a:lnTo>
                  <a:pt x="16473" y="6266"/>
                </a:lnTo>
                <a:lnTo>
                  <a:pt x="16490" y="6209"/>
                </a:lnTo>
                <a:lnTo>
                  <a:pt x="16527" y="6186"/>
                </a:lnTo>
                <a:lnTo>
                  <a:pt x="16527" y="5353"/>
                </a:lnTo>
                <a:close/>
                <a:moveTo>
                  <a:pt x="20504" y="5456"/>
                </a:moveTo>
                <a:lnTo>
                  <a:pt x="20477" y="5479"/>
                </a:lnTo>
                <a:lnTo>
                  <a:pt x="20504" y="5479"/>
                </a:lnTo>
                <a:lnTo>
                  <a:pt x="20504" y="5456"/>
                </a:lnTo>
                <a:close/>
                <a:moveTo>
                  <a:pt x="14182" y="5493"/>
                </a:moveTo>
                <a:lnTo>
                  <a:pt x="14110" y="5553"/>
                </a:lnTo>
                <a:lnTo>
                  <a:pt x="14068" y="5574"/>
                </a:lnTo>
                <a:lnTo>
                  <a:pt x="14035" y="5583"/>
                </a:lnTo>
                <a:lnTo>
                  <a:pt x="13981" y="5574"/>
                </a:lnTo>
                <a:lnTo>
                  <a:pt x="13953" y="5560"/>
                </a:lnTo>
                <a:lnTo>
                  <a:pt x="13953" y="7063"/>
                </a:lnTo>
                <a:lnTo>
                  <a:pt x="13931" y="7093"/>
                </a:lnTo>
                <a:lnTo>
                  <a:pt x="13919" y="7106"/>
                </a:lnTo>
                <a:lnTo>
                  <a:pt x="13926" y="7136"/>
                </a:lnTo>
                <a:lnTo>
                  <a:pt x="13919" y="7180"/>
                </a:lnTo>
                <a:lnTo>
                  <a:pt x="13909" y="7194"/>
                </a:lnTo>
                <a:lnTo>
                  <a:pt x="13914" y="7210"/>
                </a:lnTo>
                <a:lnTo>
                  <a:pt x="13936" y="7268"/>
                </a:lnTo>
                <a:lnTo>
                  <a:pt x="13953" y="7334"/>
                </a:lnTo>
                <a:lnTo>
                  <a:pt x="13959" y="7415"/>
                </a:lnTo>
                <a:lnTo>
                  <a:pt x="13953" y="7468"/>
                </a:lnTo>
                <a:lnTo>
                  <a:pt x="13931" y="7511"/>
                </a:lnTo>
                <a:lnTo>
                  <a:pt x="13909" y="7608"/>
                </a:lnTo>
                <a:lnTo>
                  <a:pt x="13887" y="7652"/>
                </a:lnTo>
                <a:lnTo>
                  <a:pt x="13865" y="7666"/>
                </a:lnTo>
                <a:lnTo>
                  <a:pt x="13855" y="7682"/>
                </a:lnTo>
                <a:lnTo>
                  <a:pt x="13832" y="7746"/>
                </a:lnTo>
                <a:lnTo>
                  <a:pt x="13805" y="7783"/>
                </a:lnTo>
                <a:lnTo>
                  <a:pt x="13783" y="7783"/>
                </a:lnTo>
                <a:lnTo>
                  <a:pt x="13795" y="7813"/>
                </a:lnTo>
                <a:lnTo>
                  <a:pt x="13790" y="7866"/>
                </a:lnTo>
                <a:lnTo>
                  <a:pt x="13783" y="7873"/>
                </a:lnTo>
                <a:lnTo>
                  <a:pt x="13773" y="7910"/>
                </a:lnTo>
                <a:lnTo>
                  <a:pt x="13763" y="7923"/>
                </a:lnTo>
                <a:lnTo>
                  <a:pt x="13756" y="7930"/>
                </a:lnTo>
                <a:lnTo>
                  <a:pt x="13763" y="7976"/>
                </a:lnTo>
                <a:lnTo>
                  <a:pt x="13773" y="7953"/>
                </a:lnTo>
                <a:lnTo>
                  <a:pt x="13800" y="7946"/>
                </a:lnTo>
                <a:lnTo>
                  <a:pt x="13822" y="7967"/>
                </a:lnTo>
                <a:lnTo>
                  <a:pt x="13832" y="7967"/>
                </a:lnTo>
                <a:lnTo>
                  <a:pt x="13860" y="7960"/>
                </a:lnTo>
                <a:lnTo>
                  <a:pt x="13872" y="7967"/>
                </a:lnTo>
                <a:lnTo>
                  <a:pt x="13872" y="7953"/>
                </a:lnTo>
                <a:lnTo>
                  <a:pt x="13904" y="7910"/>
                </a:lnTo>
                <a:lnTo>
                  <a:pt x="13931" y="7946"/>
                </a:lnTo>
                <a:lnTo>
                  <a:pt x="13953" y="7939"/>
                </a:lnTo>
                <a:lnTo>
                  <a:pt x="13996" y="7953"/>
                </a:lnTo>
                <a:lnTo>
                  <a:pt x="14063" y="7997"/>
                </a:lnTo>
                <a:lnTo>
                  <a:pt x="14073" y="8013"/>
                </a:lnTo>
                <a:lnTo>
                  <a:pt x="14090" y="7983"/>
                </a:lnTo>
                <a:lnTo>
                  <a:pt x="14122" y="7939"/>
                </a:lnTo>
                <a:lnTo>
                  <a:pt x="14172" y="7910"/>
                </a:lnTo>
                <a:lnTo>
                  <a:pt x="14226" y="7923"/>
                </a:lnTo>
                <a:lnTo>
                  <a:pt x="14259" y="7976"/>
                </a:lnTo>
                <a:lnTo>
                  <a:pt x="14264" y="7976"/>
                </a:lnTo>
                <a:lnTo>
                  <a:pt x="14269" y="7967"/>
                </a:lnTo>
                <a:lnTo>
                  <a:pt x="14274" y="7946"/>
                </a:lnTo>
                <a:lnTo>
                  <a:pt x="14281" y="7910"/>
                </a:lnTo>
                <a:lnTo>
                  <a:pt x="14291" y="7880"/>
                </a:lnTo>
                <a:lnTo>
                  <a:pt x="14301" y="7873"/>
                </a:lnTo>
                <a:lnTo>
                  <a:pt x="14296" y="7843"/>
                </a:lnTo>
                <a:lnTo>
                  <a:pt x="14328" y="7806"/>
                </a:lnTo>
                <a:lnTo>
                  <a:pt x="14335" y="7806"/>
                </a:lnTo>
                <a:lnTo>
                  <a:pt x="14340" y="7783"/>
                </a:lnTo>
                <a:lnTo>
                  <a:pt x="14378" y="7783"/>
                </a:lnTo>
                <a:lnTo>
                  <a:pt x="14405" y="7806"/>
                </a:lnTo>
                <a:lnTo>
                  <a:pt x="14417" y="7843"/>
                </a:lnTo>
                <a:lnTo>
                  <a:pt x="14422" y="7866"/>
                </a:lnTo>
                <a:lnTo>
                  <a:pt x="14438" y="7880"/>
                </a:lnTo>
                <a:lnTo>
                  <a:pt x="14472" y="7903"/>
                </a:lnTo>
                <a:lnTo>
                  <a:pt x="14487" y="7910"/>
                </a:lnTo>
                <a:lnTo>
                  <a:pt x="14492" y="7903"/>
                </a:lnTo>
                <a:lnTo>
                  <a:pt x="14509" y="7866"/>
                </a:lnTo>
                <a:lnTo>
                  <a:pt x="14531" y="7776"/>
                </a:lnTo>
                <a:lnTo>
                  <a:pt x="14564" y="7719"/>
                </a:lnTo>
                <a:lnTo>
                  <a:pt x="14596" y="7709"/>
                </a:lnTo>
                <a:lnTo>
                  <a:pt x="14608" y="7689"/>
                </a:lnTo>
                <a:lnTo>
                  <a:pt x="14623" y="7636"/>
                </a:lnTo>
                <a:lnTo>
                  <a:pt x="14656" y="7592"/>
                </a:lnTo>
                <a:lnTo>
                  <a:pt x="14678" y="7571"/>
                </a:lnTo>
                <a:lnTo>
                  <a:pt x="14690" y="7548"/>
                </a:lnTo>
                <a:lnTo>
                  <a:pt x="14678" y="7488"/>
                </a:lnTo>
                <a:lnTo>
                  <a:pt x="14705" y="7431"/>
                </a:lnTo>
                <a:lnTo>
                  <a:pt x="14760" y="7424"/>
                </a:lnTo>
                <a:lnTo>
                  <a:pt x="14792" y="7431"/>
                </a:lnTo>
                <a:lnTo>
                  <a:pt x="14814" y="7452"/>
                </a:lnTo>
                <a:lnTo>
                  <a:pt x="14826" y="7445"/>
                </a:lnTo>
                <a:lnTo>
                  <a:pt x="14901" y="7408"/>
                </a:lnTo>
                <a:lnTo>
                  <a:pt x="14923" y="7387"/>
                </a:lnTo>
                <a:lnTo>
                  <a:pt x="14908" y="7371"/>
                </a:lnTo>
                <a:lnTo>
                  <a:pt x="14896" y="7327"/>
                </a:lnTo>
                <a:lnTo>
                  <a:pt x="14908" y="7297"/>
                </a:lnTo>
                <a:lnTo>
                  <a:pt x="14896" y="7261"/>
                </a:lnTo>
                <a:lnTo>
                  <a:pt x="14913" y="7210"/>
                </a:lnTo>
                <a:lnTo>
                  <a:pt x="14923" y="5493"/>
                </a:lnTo>
                <a:lnTo>
                  <a:pt x="14182" y="5493"/>
                </a:lnTo>
                <a:close/>
                <a:moveTo>
                  <a:pt x="20514" y="5693"/>
                </a:moveTo>
                <a:lnTo>
                  <a:pt x="20460" y="5700"/>
                </a:lnTo>
                <a:lnTo>
                  <a:pt x="20460" y="5721"/>
                </a:lnTo>
                <a:lnTo>
                  <a:pt x="20318" y="5781"/>
                </a:lnTo>
                <a:lnTo>
                  <a:pt x="20487" y="5841"/>
                </a:lnTo>
                <a:lnTo>
                  <a:pt x="20547" y="5818"/>
                </a:lnTo>
                <a:lnTo>
                  <a:pt x="20536" y="5767"/>
                </a:lnTo>
                <a:lnTo>
                  <a:pt x="20514" y="5693"/>
                </a:lnTo>
                <a:close/>
                <a:moveTo>
                  <a:pt x="18741" y="5774"/>
                </a:moveTo>
                <a:lnTo>
                  <a:pt x="18719" y="5795"/>
                </a:lnTo>
                <a:lnTo>
                  <a:pt x="18709" y="5811"/>
                </a:lnTo>
                <a:lnTo>
                  <a:pt x="18682" y="5891"/>
                </a:lnTo>
                <a:lnTo>
                  <a:pt x="18632" y="5965"/>
                </a:lnTo>
                <a:lnTo>
                  <a:pt x="18610" y="5988"/>
                </a:lnTo>
                <a:lnTo>
                  <a:pt x="18627" y="6039"/>
                </a:lnTo>
                <a:lnTo>
                  <a:pt x="18627" y="6075"/>
                </a:lnTo>
                <a:lnTo>
                  <a:pt x="18605" y="6126"/>
                </a:lnTo>
                <a:lnTo>
                  <a:pt x="18583" y="6149"/>
                </a:lnTo>
                <a:lnTo>
                  <a:pt x="18583" y="6230"/>
                </a:lnTo>
                <a:lnTo>
                  <a:pt x="18617" y="6253"/>
                </a:lnTo>
                <a:lnTo>
                  <a:pt x="18638" y="6326"/>
                </a:lnTo>
                <a:lnTo>
                  <a:pt x="18655" y="6333"/>
                </a:lnTo>
                <a:lnTo>
                  <a:pt x="18769" y="6547"/>
                </a:lnTo>
                <a:lnTo>
                  <a:pt x="18677" y="6614"/>
                </a:lnTo>
                <a:lnTo>
                  <a:pt x="18622" y="6671"/>
                </a:lnTo>
                <a:lnTo>
                  <a:pt x="18617" y="6694"/>
                </a:lnTo>
                <a:lnTo>
                  <a:pt x="18590" y="6752"/>
                </a:lnTo>
                <a:lnTo>
                  <a:pt x="18508" y="6782"/>
                </a:lnTo>
                <a:lnTo>
                  <a:pt x="18491" y="6798"/>
                </a:lnTo>
                <a:lnTo>
                  <a:pt x="18474" y="6842"/>
                </a:lnTo>
                <a:lnTo>
                  <a:pt x="18459" y="6899"/>
                </a:lnTo>
                <a:lnTo>
                  <a:pt x="18459" y="6959"/>
                </a:lnTo>
                <a:lnTo>
                  <a:pt x="18513" y="7040"/>
                </a:lnTo>
                <a:lnTo>
                  <a:pt x="18563" y="7076"/>
                </a:lnTo>
                <a:lnTo>
                  <a:pt x="18590" y="7113"/>
                </a:lnTo>
                <a:lnTo>
                  <a:pt x="18617" y="7113"/>
                </a:lnTo>
                <a:lnTo>
                  <a:pt x="18655" y="7136"/>
                </a:lnTo>
                <a:lnTo>
                  <a:pt x="18699" y="7180"/>
                </a:lnTo>
                <a:lnTo>
                  <a:pt x="18687" y="7261"/>
                </a:lnTo>
                <a:lnTo>
                  <a:pt x="18736" y="7136"/>
                </a:lnTo>
                <a:lnTo>
                  <a:pt x="18747" y="7113"/>
                </a:lnTo>
                <a:lnTo>
                  <a:pt x="18753" y="7083"/>
                </a:lnTo>
                <a:lnTo>
                  <a:pt x="18769" y="7056"/>
                </a:lnTo>
                <a:lnTo>
                  <a:pt x="18801" y="7026"/>
                </a:lnTo>
                <a:lnTo>
                  <a:pt x="18813" y="7026"/>
                </a:lnTo>
                <a:lnTo>
                  <a:pt x="18818" y="7019"/>
                </a:lnTo>
                <a:lnTo>
                  <a:pt x="18828" y="6966"/>
                </a:lnTo>
                <a:lnTo>
                  <a:pt x="18813" y="6885"/>
                </a:lnTo>
                <a:lnTo>
                  <a:pt x="18868" y="6899"/>
                </a:lnTo>
                <a:lnTo>
                  <a:pt x="18883" y="6872"/>
                </a:lnTo>
                <a:lnTo>
                  <a:pt x="18910" y="6805"/>
                </a:lnTo>
                <a:lnTo>
                  <a:pt x="18932" y="6665"/>
                </a:lnTo>
                <a:lnTo>
                  <a:pt x="18944" y="6628"/>
                </a:lnTo>
                <a:lnTo>
                  <a:pt x="18965" y="6614"/>
                </a:lnTo>
                <a:lnTo>
                  <a:pt x="18965" y="6584"/>
                </a:lnTo>
                <a:lnTo>
                  <a:pt x="18977" y="6517"/>
                </a:lnTo>
                <a:lnTo>
                  <a:pt x="18987" y="6457"/>
                </a:lnTo>
                <a:lnTo>
                  <a:pt x="18992" y="6421"/>
                </a:lnTo>
                <a:lnTo>
                  <a:pt x="18987" y="6393"/>
                </a:lnTo>
                <a:lnTo>
                  <a:pt x="18890" y="6363"/>
                </a:lnTo>
                <a:lnTo>
                  <a:pt x="18883" y="6333"/>
                </a:lnTo>
                <a:lnTo>
                  <a:pt x="18878" y="6310"/>
                </a:lnTo>
                <a:lnTo>
                  <a:pt x="18878" y="6283"/>
                </a:lnTo>
                <a:lnTo>
                  <a:pt x="18895" y="6209"/>
                </a:lnTo>
                <a:lnTo>
                  <a:pt x="18910" y="6186"/>
                </a:lnTo>
                <a:lnTo>
                  <a:pt x="18932" y="6156"/>
                </a:lnTo>
                <a:lnTo>
                  <a:pt x="18944" y="6149"/>
                </a:lnTo>
                <a:lnTo>
                  <a:pt x="18972" y="6112"/>
                </a:lnTo>
                <a:lnTo>
                  <a:pt x="19004" y="6016"/>
                </a:lnTo>
                <a:lnTo>
                  <a:pt x="19009" y="5995"/>
                </a:lnTo>
                <a:lnTo>
                  <a:pt x="18741" y="5774"/>
                </a:lnTo>
                <a:close/>
                <a:moveTo>
                  <a:pt x="19081" y="5905"/>
                </a:moveTo>
                <a:lnTo>
                  <a:pt x="19081" y="5935"/>
                </a:lnTo>
                <a:lnTo>
                  <a:pt x="19069" y="6025"/>
                </a:lnTo>
                <a:lnTo>
                  <a:pt x="19108" y="5972"/>
                </a:lnTo>
                <a:lnTo>
                  <a:pt x="19081" y="5905"/>
                </a:lnTo>
                <a:close/>
                <a:moveTo>
                  <a:pt x="5874" y="6009"/>
                </a:moveTo>
                <a:lnTo>
                  <a:pt x="5874" y="8536"/>
                </a:lnTo>
                <a:lnTo>
                  <a:pt x="8460" y="8536"/>
                </a:lnTo>
                <a:lnTo>
                  <a:pt x="8455" y="6009"/>
                </a:lnTo>
                <a:lnTo>
                  <a:pt x="5874" y="6009"/>
                </a:lnTo>
                <a:close/>
                <a:moveTo>
                  <a:pt x="19505" y="6016"/>
                </a:moveTo>
                <a:lnTo>
                  <a:pt x="19445" y="6025"/>
                </a:lnTo>
                <a:lnTo>
                  <a:pt x="19347" y="6039"/>
                </a:lnTo>
                <a:lnTo>
                  <a:pt x="19309" y="6052"/>
                </a:lnTo>
                <a:lnTo>
                  <a:pt x="19272" y="6062"/>
                </a:lnTo>
                <a:lnTo>
                  <a:pt x="19238" y="6046"/>
                </a:lnTo>
                <a:lnTo>
                  <a:pt x="19232" y="6046"/>
                </a:lnTo>
                <a:lnTo>
                  <a:pt x="19217" y="6052"/>
                </a:lnTo>
                <a:lnTo>
                  <a:pt x="19200" y="6062"/>
                </a:lnTo>
                <a:lnTo>
                  <a:pt x="19168" y="6069"/>
                </a:lnTo>
                <a:lnTo>
                  <a:pt x="19163" y="6069"/>
                </a:lnTo>
                <a:lnTo>
                  <a:pt x="19151" y="6156"/>
                </a:lnTo>
                <a:lnTo>
                  <a:pt x="19118" y="6105"/>
                </a:lnTo>
                <a:lnTo>
                  <a:pt x="19108" y="6119"/>
                </a:lnTo>
                <a:lnTo>
                  <a:pt x="19064" y="6142"/>
                </a:lnTo>
                <a:lnTo>
                  <a:pt x="19047" y="6172"/>
                </a:lnTo>
                <a:lnTo>
                  <a:pt x="19081" y="6163"/>
                </a:lnTo>
                <a:lnTo>
                  <a:pt x="19108" y="6193"/>
                </a:lnTo>
                <a:lnTo>
                  <a:pt x="19108" y="6209"/>
                </a:lnTo>
                <a:lnTo>
                  <a:pt x="19145" y="6200"/>
                </a:lnTo>
                <a:lnTo>
                  <a:pt x="19282" y="6156"/>
                </a:lnTo>
                <a:lnTo>
                  <a:pt x="19299" y="6163"/>
                </a:lnTo>
                <a:lnTo>
                  <a:pt x="19456" y="6082"/>
                </a:lnTo>
                <a:lnTo>
                  <a:pt x="19495" y="6075"/>
                </a:lnTo>
                <a:lnTo>
                  <a:pt x="19527" y="6062"/>
                </a:lnTo>
                <a:lnTo>
                  <a:pt x="19483" y="6052"/>
                </a:lnTo>
                <a:lnTo>
                  <a:pt x="19505" y="6016"/>
                </a:lnTo>
                <a:close/>
                <a:moveTo>
                  <a:pt x="12332" y="6260"/>
                </a:moveTo>
                <a:lnTo>
                  <a:pt x="10877" y="6273"/>
                </a:lnTo>
                <a:lnTo>
                  <a:pt x="10892" y="6319"/>
                </a:lnTo>
                <a:lnTo>
                  <a:pt x="10899" y="6384"/>
                </a:lnTo>
                <a:lnTo>
                  <a:pt x="10909" y="6414"/>
                </a:lnTo>
                <a:lnTo>
                  <a:pt x="10941" y="6430"/>
                </a:lnTo>
                <a:lnTo>
                  <a:pt x="10974" y="6494"/>
                </a:lnTo>
                <a:lnTo>
                  <a:pt x="10986" y="6554"/>
                </a:lnTo>
                <a:lnTo>
                  <a:pt x="11008" y="6605"/>
                </a:lnTo>
                <a:lnTo>
                  <a:pt x="11013" y="6614"/>
                </a:lnTo>
                <a:lnTo>
                  <a:pt x="11073" y="6671"/>
                </a:lnTo>
                <a:lnTo>
                  <a:pt x="11083" y="6688"/>
                </a:lnTo>
                <a:lnTo>
                  <a:pt x="11095" y="6688"/>
                </a:lnTo>
                <a:lnTo>
                  <a:pt x="11132" y="6665"/>
                </a:lnTo>
                <a:lnTo>
                  <a:pt x="11172" y="6701"/>
                </a:lnTo>
                <a:lnTo>
                  <a:pt x="11187" y="6775"/>
                </a:lnTo>
                <a:lnTo>
                  <a:pt x="11182" y="6842"/>
                </a:lnTo>
                <a:lnTo>
                  <a:pt x="11155" y="6842"/>
                </a:lnTo>
                <a:lnTo>
                  <a:pt x="11144" y="6862"/>
                </a:lnTo>
                <a:lnTo>
                  <a:pt x="11122" y="6909"/>
                </a:lnTo>
                <a:lnTo>
                  <a:pt x="11127" y="6936"/>
                </a:lnTo>
                <a:lnTo>
                  <a:pt x="11160" y="6989"/>
                </a:lnTo>
                <a:lnTo>
                  <a:pt x="11192" y="7056"/>
                </a:lnTo>
                <a:lnTo>
                  <a:pt x="11204" y="7106"/>
                </a:lnTo>
                <a:lnTo>
                  <a:pt x="11219" y="7136"/>
                </a:lnTo>
                <a:lnTo>
                  <a:pt x="11291" y="7187"/>
                </a:lnTo>
                <a:lnTo>
                  <a:pt x="11291" y="8851"/>
                </a:lnTo>
                <a:lnTo>
                  <a:pt x="12955" y="8851"/>
                </a:lnTo>
                <a:lnTo>
                  <a:pt x="12977" y="8918"/>
                </a:lnTo>
                <a:lnTo>
                  <a:pt x="12999" y="8954"/>
                </a:lnTo>
                <a:lnTo>
                  <a:pt x="12999" y="8991"/>
                </a:lnTo>
                <a:lnTo>
                  <a:pt x="12992" y="9028"/>
                </a:lnTo>
                <a:lnTo>
                  <a:pt x="12955" y="9095"/>
                </a:lnTo>
                <a:lnTo>
                  <a:pt x="12938" y="9118"/>
                </a:lnTo>
                <a:lnTo>
                  <a:pt x="12927" y="9132"/>
                </a:lnTo>
                <a:lnTo>
                  <a:pt x="12905" y="9168"/>
                </a:lnTo>
                <a:lnTo>
                  <a:pt x="13086" y="9161"/>
                </a:lnTo>
                <a:lnTo>
                  <a:pt x="13108" y="9125"/>
                </a:lnTo>
                <a:lnTo>
                  <a:pt x="13108" y="9102"/>
                </a:lnTo>
                <a:lnTo>
                  <a:pt x="13086" y="9058"/>
                </a:lnTo>
                <a:lnTo>
                  <a:pt x="13108" y="9014"/>
                </a:lnTo>
                <a:lnTo>
                  <a:pt x="13118" y="9007"/>
                </a:lnTo>
                <a:lnTo>
                  <a:pt x="13113" y="9007"/>
                </a:lnTo>
                <a:lnTo>
                  <a:pt x="13123" y="8954"/>
                </a:lnTo>
                <a:lnTo>
                  <a:pt x="13140" y="8941"/>
                </a:lnTo>
                <a:lnTo>
                  <a:pt x="13140" y="8934"/>
                </a:lnTo>
                <a:lnTo>
                  <a:pt x="13135" y="8881"/>
                </a:lnTo>
                <a:lnTo>
                  <a:pt x="13140" y="8851"/>
                </a:lnTo>
                <a:lnTo>
                  <a:pt x="13140" y="8837"/>
                </a:lnTo>
                <a:lnTo>
                  <a:pt x="13145" y="8823"/>
                </a:lnTo>
                <a:lnTo>
                  <a:pt x="13173" y="8814"/>
                </a:lnTo>
                <a:lnTo>
                  <a:pt x="13195" y="8814"/>
                </a:lnTo>
                <a:lnTo>
                  <a:pt x="13195" y="8823"/>
                </a:lnTo>
                <a:lnTo>
                  <a:pt x="13200" y="8807"/>
                </a:lnTo>
                <a:lnTo>
                  <a:pt x="13249" y="8770"/>
                </a:lnTo>
                <a:lnTo>
                  <a:pt x="13272" y="8786"/>
                </a:lnTo>
                <a:lnTo>
                  <a:pt x="13277" y="8786"/>
                </a:lnTo>
                <a:lnTo>
                  <a:pt x="13287" y="8733"/>
                </a:lnTo>
                <a:lnTo>
                  <a:pt x="13299" y="8683"/>
                </a:lnTo>
                <a:lnTo>
                  <a:pt x="13299" y="8630"/>
                </a:lnTo>
                <a:lnTo>
                  <a:pt x="13292" y="8593"/>
                </a:lnTo>
                <a:lnTo>
                  <a:pt x="13287" y="8586"/>
                </a:lnTo>
                <a:lnTo>
                  <a:pt x="13287" y="8593"/>
                </a:lnTo>
                <a:lnTo>
                  <a:pt x="13260" y="8602"/>
                </a:lnTo>
                <a:lnTo>
                  <a:pt x="13249" y="8593"/>
                </a:lnTo>
                <a:lnTo>
                  <a:pt x="13217" y="8572"/>
                </a:lnTo>
                <a:lnTo>
                  <a:pt x="13195" y="8529"/>
                </a:lnTo>
                <a:lnTo>
                  <a:pt x="13163" y="8439"/>
                </a:lnTo>
                <a:lnTo>
                  <a:pt x="13156" y="8372"/>
                </a:lnTo>
                <a:lnTo>
                  <a:pt x="13173" y="8328"/>
                </a:lnTo>
                <a:lnTo>
                  <a:pt x="13173" y="8308"/>
                </a:lnTo>
                <a:lnTo>
                  <a:pt x="13163" y="8262"/>
                </a:lnTo>
                <a:lnTo>
                  <a:pt x="13151" y="8204"/>
                </a:lnTo>
                <a:lnTo>
                  <a:pt x="13151" y="8174"/>
                </a:lnTo>
                <a:lnTo>
                  <a:pt x="13118" y="8124"/>
                </a:lnTo>
                <a:lnTo>
                  <a:pt x="13047" y="8034"/>
                </a:lnTo>
                <a:lnTo>
                  <a:pt x="12992" y="7990"/>
                </a:lnTo>
                <a:lnTo>
                  <a:pt x="12955" y="7960"/>
                </a:lnTo>
                <a:lnTo>
                  <a:pt x="12917" y="7916"/>
                </a:lnTo>
                <a:lnTo>
                  <a:pt x="12868" y="7850"/>
                </a:lnTo>
                <a:lnTo>
                  <a:pt x="12835" y="7783"/>
                </a:lnTo>
                <a:lnTo>
                  <a:pt x="12828" y="7732"/>
                </a:lnTo>
                <a:lnTo>
                  <a:pt x="12851" y="7629"/>
                </a:lnTo>
                <a:lnTo>
                  <a:pt x="12922" y="7408"/>
                </a:lnTo>
                <a:lnTo>
                  <a:pt x="12905" y="7387"/>
                </a:lnTo>
                <a:lnTo>
                  <a:pt x="12856" y="7371"/>
                </a:lnTo>
                <a:lnTo>
                  <a:pt x="12823" y="7364"/>
                </a:lnTo>
                <a:lnTo>
                  <a:pt x="12774" y="7394"/>
                </a:lnTo>
                <a:lnTo>
                  <a:pt x="12719" y="7304"/>
                </a:lnTo>
                <a:lnTo>
                  <a:pt x="12699" y="7187"/>
                </a:lnTo>
                <a:lnTo>
                  <a:pt x="12632" y="7063"/>
                </a:lnTo>
                <a:lnTo>
                  <a:pt x="12523" y="6922"/>
                </a:lnTo>
                <a:lnTo>
                  <a:pt x="12453" y="6819"/>
                </a:lnTo>
                <a:lnTo>
                  <a:pt x="12436" y="6768"/>
                </a:lnTo>
                <a:lnTo>
                  <a:pt x="12419" y="6678"/>
                </a:lnTo>
                <a:lnTo>
                  <a:pt x="12409" y="6577"/>
                </a:lnTo>
                <a:lnTo>
                  <a:pt x="12409" y="6474"/>
                </a:lnTo>
                <a:lnTo>
                  <a:pt x="12426" y="6400"/>
                </a:lnTo>
                <a:lnTo>
                  <a:pt x="12399" y="6370"/>
                </a:lnTo>
                <a:lnTo>
                  <a:pt x="12392" y="6347"/>
                </a:lnTo>
                <a:lnTo>
                  <a:pt x="12365" y="6326"/>
                </a:lnTo>
                <a:lnTo>
                  <a:pt x="12365" y="6310"/>
                </a:lnTo>
                <a:lnTo>
                  <a:pt x="12344" y="6296"/>
                </a:lnTo>
                <a:lnTo>
                  <a:pt x="12332" y="6260"/>
                </a:lnTo>
                <a:close/>
                <a:moveTo>
                  <a:pt x="16527" y="6524"/>
                </a:moveTo>
                <a:lnTo>
                  <a:pt x="16473" y="6708"/>
                </a:lnTo>
                <a:lnTo>
                  <a:pt x="16451" y="6812"/>
                </a:lnTo>
                <a:lnTo>
                  <a:pt x="16451" y="6872"/>
                </a:lnTo>
                <a:lnTo>
                  <a:pt x="16408" y="6945"/>
                </a:lnTo>
                <a:lnTo>
                  <a:pt x="16341" y="7019"/>
                </a:lnTo>
                <a:lnTo>
                  <a:pt x="16287" y="7070"/>
                </a:lnTo>
                <a:lnTo>
                  <a:pt x="16255" y="7093"/>
                </a:lnTo>
                <a:lnTo>
                  <a:pt x="16222" y="7093"/>
                </a:lnTo>
                <a:lnTo>
                  <a:pt x="16210" y="7076"/>
                </a:lnTo>
                <a:lnTo>
                  <a:pt x="16183" y="7120"/>
                </a:lnTo>
                <a:lnTo>
                  <a:pt x="16156" y="7150"/>
                </a:lnTo>
                <a:lnTo>
                  <a:pt x="16145" y="7150"/>
                </a:lnTo>
                <a:lnTo>
                  <a:pt x="16140" y="7157"/>
                </a:lnTo>
                <a:lnTo>
                  <a:pt x="16123" y="7210"/>
                </a:lnTo>
                <a:lnTo>
                  <a:pt x="16108" y="7254"/>
                </a:lnTo>
                <a:lnTo>
                  <a:pt x="16101" y="7254"/>
                </a:lnTo>
                <a:lnTo>
                  <a:pt x="16113" y="7304"/>
                </a:lnTo>
                <a:lnTo>
                  <a:pt x="16108" y="7357"/>
                </a:lnTo>
                <a:lnTo>
                  <a:pt x="16074" y="7364"/>
                </a:lnTo>
                <a:lnTo>
                  <a:pt x="16059" y="7394"/>
                </a:lnTo>
                <a:lnTo>
                  <a:pt x="16036" y="7394"/>
                </a:lnTo>
                <a:lnTo>
                  <a:pt x="16014" y="7378"/>
                </a:lnTo>
                <a:lnTo>
                  <a:pt x="16009" y="7357"/>
                </a:lnTo>
                <a:lnTo>
                  <a:pt x="16004" y="7327"/>
                </a:lnTo>
                <a:lnTo>
                  <a:pt x="15992" y="7334"/>
                </a:lnTo>
                <a:lnTo>
                  <a:pt x="15960" y="7408"/>
                </a:lnTo>
                <a:lnTo>
                  <a:pt x="15955" y="7445"/>
                </a:lnTo>
                <a:lnTo>
                  <a:pt x="15955" y="7468"/>
                </a:lnTo>
                <a:lnTo>
                  <a:pt x="15960" y="7534"/>
                </a:lnTo>
                <a:lnTo>
                  <a:pt x="15944" y="7578"/>
                </a:lnTo>
                <a:lnTo>
                  <a:pt x="15922" y="7585"/>
                </a:lnTo>
                <a:lnTo>
                  <a:pt x="15917" y="7592"/>
                </a:lnTo>
                <a:lnTo>
                  <a:pt x="15905" y="7645"/>
                </a:lnTo>
                <a:lnTo>
                  <a:pt x="15868" y="7689"/>
                </a:lnTo>
                <a:lnTo>
                  <a:pt x="15813" y="7702"/>
                </a:lnTo>
                <a:lnTo>
                  <a:pt x="15808" y="7702"/>
                </a:lnTo>
                <a:lnTo>
                  <a:pt x="15813" y="7762"/>
                </a:lnTo>
                <a:lnTo>
                  <a:pt x="15808" y="7792"/>
                </a:lnTo>
                <a:lnTo>
                  <a:pt x="15796" y="7829"/>
                </a:lnTo>
                <a:lnTo>
                  <a:pt x="15801" y="7857"/>
                </a:lnTo>
                <a:lnTo>
                  <a:pt x="15845" y="7930"/>
                </a:lnTo>
                <a:lnTo>
                  <a:pt x="15851" y="7960"/>
                </a:lnTo>
                <a:lnTo>
                  <a:pt x="15863" y="7990"/>
                </a:lnTo>
                <a:lnTo>
                  <a:pt x="15878" y="8027"/>
                </a:lnTo>
                <a:lnTo>
                  <a:pt x="15917" y="8107"/>
                </a:lnTo>
                <a:lnTo>
                  <a:pt x="15977" y="8174"/>
                </a:lnTo>
                <a:lnTo>
                  <a:pt x="16009" y="8188"/>
                </a:lnTo>
                <a:lnTo>
                  <a:pt x="16031" y="8160"/>
                </a:lnTo>
                <a:lnTo>
                  <a:pt x="16036" y="8197"/>
                </a:lnTo>
                <a:lnTo>
                  <a:pt x="16074" y="8211"/>
                </a:lnTo>
                <a:lnTo>
                  <a:pt x="16041" y="8241"/>
                </a:lnTo>
                <a:lnTo>
                  <a:pt x="16047" y="8248"/>
                </a:lnTo>
                <a:lnTo>
                  <a:pt x="16041" y="8262"/>
                </a:lnTo>
                <a:lnTo>
                  <a:pt x="16047" y="8285"/>
                </a:lnTo>
                <a:lnTo>
                  <a:pt x="16059" y="8322"/>
                </a:lnTo>
                <a:lnTo>
                  <a:pt x="16069" y="8335"/>
                </a:lnTo>
                <a:lnTo>
                  <a:pt x="16081" y="8351"/>
                </a:lnTo>
                <a:lnTo>
                  <a:pt x="16108" y="8365"/>
                </a:lnTo>
                <a:lnTo>
                  <a:pt x="16140" y="8395"/>
                </a:lnTo>
                <a:lnTo>
                  <a:pt x="16156" y="8402"/>
                </a:lnTo>
                <a:lnTo>
                  <a:pt x="16178" y="8381"/>
                </a:lnTo>
                <a:lnTo>
                  <a:pt x="16205" y="8358"/>
                </a:lnTo>
                <a:lnTo>
                  <a:pt x="16244" y="8315"/>
                </a:lnTo>
                <a:lnTo>
                  <a:pt x="16299" y="8365"/>
                </a:lnTo>
                <a:lnTo>
                  <a:pt x="16304" y="8365"/>
                </a:lnTo>
                <a:lnTo>
                  <a:pt x="16353" y="8351"/>
                </a:lnTo>
                <a:lnTo>
                  <a:pt x="16396" y="8335"/>
                </a:lnTo>
                <a:lnTo>
                  <a:pt x="16401" y="8298"/>
                </a:lnTo>
                <a:lnTo>
                  <a:pt x="16408" y="8278"/>
                </a:lnTo>
                <a:lnTo>
                  <a:pt x="16435" y="8271"/>
                </a:lnTo>
                <a:lnTo>
                  <a:pt x="16451" y="8262"/>
                </a:lnTo>
                <a:lnTo>
                  <a:pt x="16468" y="8278"/>
                </a:lnTo>
                <a:lnTo>
                  <a:pt x="16478" y="8278"/>
                </a:lnTo>
                <a:lnTo>
                  <a:pt x="16560" y="8234"/>
                </a:lnTo>
                <a:lnTo>
                  <a:pt x="16587" y="8248"/>
                </a:lnTo>
                <a:lnTo>
                  <a:pt x="16599" y="8241"/>
                </a:lnTo>
                <a:lnTo>
                  <a:pt x="16609" y="8225"/>
                </a:lnTo>
                <a:lnTo>
                  <a:pt x="16619" y="8188"/>
                </a:lnTo>
                <a:lnTo>
                  <a:pt x="16626" y="8174"/>
                </a:lnTo>
                <a:lnTo>
                  <a:pt x="16614" y="8144"/>
                </a:lnTo>
                <a:lnTo>
                  <a:pt x="16636" y="8078"/>
                </a:lnTo>
                <a:lnTo>
                  <a:pt x="16659" y="8027"/>
                </a:lnTo>
                <a:lnTo>
                  <a:pt x="16740" y="7887"/>
                </a:lnTo>
                <a:lnTo>
                  <a:pt x="16768" y="7799"/>
                </a:lnTo>
                <a:lnTo>
                  <a:pt x="16800" y="7746"/>
                </a:lnTo>
                <a:lnTo>
                  <a:pt x="16810" y="7696"/>
                </a:lnTo>
                <a:lnTo>
                  <a:pt x="16832" y="7659"/>
                </a:lnTo>
                <a:lnTo>
                  <a:pt x="16855" y="7562"/>
                </a:lnTo>
                <a:lnTo>
                  <a:pt x="16872" y="7534"/>
                </a:lnTo>
                <a:lnTo>
                  <a:pt x="16909" y="7525"/>
                </a:lnTo>
                <a:lnTo>
                  <a:pt x="16936" y="7548"/>
                </a:lnTo>
                <a:lnTo>
                  <a:pt x="16953" y="7578"/>
                </a:lnTo>
                <a:lnTo>
                  <a:pt x="16959" y="7592"/>
                </a:lnTo>
                <a:lnTo>
                  <a:pt x="16986" y="7608"/>
                </a:lnTo>
                <a:lnTo>
                  <a:pt x="17008" y="7608"/>
                </a:lnTo>
                <a:lnTo>
                  <a:pt x="17018" y="7599"/>
                </a:lnTo>
                <a:lnTo>
                  <a:pt x="17028" y="7578"/>
                </a:lnTo>
                <a:lnTo>
                  <a:pt x="17045" y="7518"/>
                </a:lnTo>
                <a:lnTo>
                  <a:pt x="17063" y="7482"/>
                </a:lnTo>
                <a:lnTo>
                  <a:pt x="17073" y="7445"/>
                </a:lnTo>
                <a:lnTo>
                  <a:pt x="17095" y="7394"/>
                </a:lnTo>
                <a:lnTo>
                  <a:pt x="17122" y="7371"/>
                </a:lnTo>
                <a:lnTo>
                  <a:pt x="17165" y="7371"/>
                </a:lnTo>
                <a:lnTo>
                  <a:pt x="17182" y="7350"/>
                </a:lnTo>
                <a:lnTo>
                  <a:pt x="17204" y="7320"/>
                </a:lnTo>
                <a:lnTo>
                  <a:pt x="17219" y="7297"/>
                </a:lnTo>
                <a:lnTo>
                  <a:pt x="17231" y="7304"/>
                </a:lnTo>
                <a:lnTo>
                  <a:pt x="17264" y="7268"/>
                </a:lnTo>
                <a:lnTo>
                  <a:pt x="17313" y="7173"/>
                </a:lnTo>
                <a:lnTo>
                  <a:pt x="17323" y="7106"/>
                </a:lnTo>
                <a:lnTo>
                  <a:pt x="17340" y="7063"/>
                </a:lnTo>
                <a:lnTo>
                  <a:pt x="17345" y="7003"/>
                </a:lnTo>
                <a:lnTo>
                  <a:pt x="17373" y="6936"/>
                </a:lnTo>
                <a:lnTo>
                  <a:pt x="17553" y="7136"/>
                </a:lnTo>
                <a:lnTo>
                  <a:pt x="17574" y="7070"/>
                </a:lnTo>
                <a:lnTo>
                  <a:pt x="17569" y="7033"/>
                </a:lnTo>
                <a:lnTo>
                  <a:pt x="17559" y="7026"/>
                </a:lnTo>
                <a:lnTo>
                  <a:pt x="17547" y="6982"/>
                </a:lnTo>
                <a:lnTo>
                  <a:pt x="17553" y="6973"/>
                </a:lnTo>
                <a:lnTo>
                  <a:pt x="17531" y="6952"/>
                </a:lnTo>
                <a:lnTo>
                  <a:pt x="17526" y="6929"/>
                </a:lnTo>
                <a:lnTo>
                  <a:pt x="17514" y="6929"/>
                </a:lnTo>
                <a:lnTo>
                  <a:pt x="17477" y="6909"/>
                </a:lnTo>
                <a:lnTo>
                  <a:pt x="17455" y="6885"/>
                </a:lnTo>
                <a:lnTo>
                  <a:pt x="17438" y="6879"/>
                </a:lnTo>
                <a:lnTo>
                  <a:pt x="17383" y="6909"/>
                </a:lnTo>
                <a:lnTo>
                  <a:pt x="17363" y="6915"/>
                </a:lnTo>
                <a:lnTo>
                  <a:pt x="17351" y="6952"/>
                </a:lnTo>
                <a:lnTo>
                  <a:pt x="17323" y="6982"/>
                </a:lnTo>
                <a:lnTo>
                  <a:pt x="17286" y="6982"/>
                </a:lnTo>
                <a:lnTo>
                  <a:pt x="17236" y="6966"/>
                </a:lnTo>
                <a:lnTo>
                  <a:pt x="17214" y="6945"/>
                </a:lnTo>
                <a:lnTo>
                  <a:pt x="17144" y="7040"/>
                </a:lnTo>
                <a:lnTo>
                  <a:pt x="17110" y="7019"/>
                </a:lnTo>
                <a:lnTo>
                  <a:pt x="17028" y="7120"/>
                </a:lnTo>
                <a:lnTo>
                  <a:pt x="17001" y="7136"/>
                </a:lnTo>
                <a:lnTo>
                  <a:pt x="16914" y="7224"/>
                </a:lnTo>
                <a:lnTo>
                  <a:pt x="16919" y="6856"/>
                </a:lnTo>
                <a:lnTo>
                  <a:pt x="16527" y="6856"/>
                </a:lnTo>
                <a:lnTo>
                  <a:pt x="16527" y="6524"/>
                </a:lnTo>
                <a:close/>
                <a:moveTo>
                  <a:pt x="8514" y="6671"/>
                </a:moveTo>
                <a:lnTo>
                  <a:pt x="8514" y="8536"/>
                </a:lnTo>
                <a:lnTo>
                  <a:pt x="11236" y="8536"/>
                </a:lnTo>
                <a:lnTo>
                  <a:pt x="11236" y="7231"/>
                </a:lnTo>
                <a:lnTo>
                  <a:pt x="11182" y="7187"/>
                </a:lnTo>
                <a:lnTo>
                  <a:pt x="11155" y="7136"/>
                </a:lnTo>
                <a:lnTo>
                  <a:pt x="11138" y="7083"/>
                </a:lnTo>
                <a:lnTo>
                  <a:pt x="11117" y="7033"/>
                </a:lnTo>
                <a:lnTo>
                  <a:pt x="11073" y="6973"/>
                </a:lnTo>
                <a:lnTo>
                  <a:pt x="11063" y="6892"/>
                </a:lnTo>
                <a:lnTo>
                  <a:pt x="11100" y="6812"/>
                </a:lnTo>
                <a:lnTo>
                  <a:pt x="11127" y="6768"/>
                </a:lnTo>
                <a:lnTo>
                  <a:pt x="11122" y="6745"/>
                </a:lnTo>
                <a:lnTo>
                  <a:pt x="11105" y="6761"/>
                </a:lnTo>
                <a:lnTo>
                  <a:pt x="11068" y="6752"/>
                </a:lnTo>
                <a:lnTo>
                  <a:pt x="10981" y="6671"/>
                </a:lnTo>
                <a:lnTo>
                  <a:pt x="8514" y="6671"/>
                </a:lnTo>
                <a:close/>
                <a:moveTo>
                  <a:pt x="18426" y="6775"/>
                </a:moveTo>
                <a:lnTo>
                  <a:pt x="18387" y="6782"/>
                </a:lnTo>
                <a:lnTo>
                  <a:pt x="18382" y="6789"/>
                </a:lnTo>
                <a:lnTo>
                  <a:pt x="18360" y="6826"/>
                </a:lnTo>
                <a:lnTo>
                  <a:pt x="18360" y="6842"/>
                </a:lnTo>
                <a:lnTo>
                  <a:pt x="18372" y="7047"/>
                </a:lnTo>
                <a:lnTo>
                  <a:pt x="18372" y="7070"/>
                </a:lnTo>
                <a:lnTo>
                  <a:pt x="18387" y="7608"/>
                </a:lnTo>
                <a:lnTo>
                  <a:pt x="18474" y="7608"/>
                </a:lnTo>
                <a:lnTo>
                  <a:pt x="18556" y="7505"/>
                </a:lnTo>
                <a:lnTo>
                  <a:pt x="18568" y="7468"/>
                </a:lnTo>
                <a:lnTo>
                  <a:pt x="18568" y="7461"/>
                </a:lnTo>
                <a:lnTo>
                  <a:pt x="18540" y="7438"/>
                </a:lnTo>
                <a:lnTo>
                  <a:pt x="18491" y="7334"/>
                </a:lnTo>
                <a:lnTo>
                  <a:pt x="18453" y="7231"/>
                </a:lnTo>
                <a:lnTo>
                  <a:pt x="18447" y="7120"/>
                </a:lnTo>
                <a:lnTo>
                  <a:pt x="18409" y="7047"/>
                </a:lnTo>
                <a:lnTo>
                  <a:pt x="18387" y="6989"/>
                </a:lnTo>
                <a:lnTo>
                  <a:pt x="18387" y="6929"/>
                </a:lnTo>
                <a:lnTo>
                  <a:pt x="18382" y="6909"/>
                </a:lnTo>
                <a:lnTo>
                  <a:pt x="18382" y="6856"/>
                </a:lnTo>
                <a:lnTo>
                  <a:pt x="18414" y="6805"/>
                </a:lnTo>
                <a:lnTo>
                  <a:pt x="18426" y="6775"/>
                </a:lnTo>
                <a:close/>
                <a:moveTo>
                  <a:pt x="16974" y="6856"/>
                </a:moveTo>
                <a:lnTo>
                  <a:pt x="16969" y="7076"/>
                </a:lnTo>
                <a:lnTo>
                  <a:pt x="16974" y="7076"/>
                </a:lnTo>
                <a:lnTo>
                  <a:pt x="17001" y="7056"/>
                </a:lnTo>
                <a:lnTo>
                  <a:pt x="17090" y="6945"/>
                </a:lnTo>
                <a:lnTo>
                  <a:pt x="17117" y="6945"/>
                </a:lnTo>
                <a:lnTo>
                  <a:pt x="17132" y="6952"/>
                </a:lnTo>
                <a:lnTo>
                  <a:pt x="17172" y="6899"/>
                </a:lnTo>
                <a:lnTo>
                  <a:pt x="17182" y="6872"/>
                </a:lnTo>
                <a:lnTo>
                  <a:pt x="17192" y="6856"/>
                </a:lnTo>
                <a:lnTo>
                  <a:pt x="16974" y="6856"/>
                </a:lnTo>
                <a:close/>
                <a:moveTo>
                  <a:pt x="17236" y="6856"/>
                </a:moveTo>
                <a:lnTo>
                  <a:pt x="17253" y="6879"/>
                </a:lnTo>
                <a:lnTo>
                  <a:pt x="17247" y="6892"/>
                </a:lnTo>
                <a:lnTo>
                  <a:pt x="17259" y="6892"/>
                </a:lnTo>
                <a:lnTo>
                  <a:pt x="17286" y="6909"/>
                </a:lnTo>
                <a:lnTo>
                  <a:pt x="17308" y="6909"/>
                </a:lnTo>
                <a:lnTo>
                  <a:pt x="17313" y="6879"/>
                </a:lnTo>
                <a:lnTo>
                  <a:pt x="17328" y="6856"/>
                </a:lnTo>
                <a:lnTo>
                  <a:pt x="17236" y="6856"/>
                </a:lnTo>
                <a:close/>
                <a:moveTo>
                  <a:pt x="17553" y="6856"/>
                </a:moveTo>
                <a:lnTo>
                  <a:pt x="17596" y="6885"/>
                </a:lnTo>
                <a:lnTo>
                  <a:pt x="17581" y="6909"/>
                </a:lnTo>
                <a:lnTo>
                  <a:pt x="17601" y="6929"/>
                </a:lnTo>
                <a:lnTo>
                  <a:pt x="17618" y="6973"/>
                </a:lnTo>
                <a:lnTo>
                  <a:pt x="17613" y="6982"/>
                </a:lnTo>
                <a:lnTo>
                  <a:pt x="17623" y="7026"/>
                </a:lnTo>
                <a:lnTo>
                  <a:pt x="17623" y="7040"/>
                </a:lnTo>
                <a:lnTo>
                  <a:pt x="17628" y="7047"/>
                </a:lnTo>
                <a:lnTo>
                  <a:pt x="17640" y="7056"/>
                </a:lnTo>
                <a:lnTo>
                  <a:pt x="17695" y="7093"/>
                </a:lnTo>
                <a:lnTo>
                  <a:pt x="17727" y="7136"/>
                </a:lnTo>
                <a:lnTo>
                  <a:pt x="17717" y="7187"/>
                </a:lnTo>
                <a:lnTo>
                  <a:pt x="17782" y="7231"/>
                </a:lnTo>
                <a:lnTo>
                  <a:pt x="17826" y="7284"/>
                </a:lnTo>
                <a:lnTo>
                  <a:pt x="17864" y="7224"/>
                </a:lnTo>
                <a:lnTo>
                  <a:pt x="17940" y="7364"/>
                </a:lnTo>
                <a:lnTo>
                  <a:pt x="17896" y="7431"/>
                </a:lnTo>
                <a:lnTo>
                  <a:pt x="17896" y="7438"/>
                </a:lnTo>
                <a:lnTo>
                  <a:pt x="17881" y="7505"/>
                </a:lnTo>
                <a:lnTo>
                  <a:pt x="17847" y="7541"/>
                </a:lnTo>
                <a:lnTo>
                  <a:pt x="17819" y="7599"/>
                </a:lnTo>
                <a:lnTo>
                  <a:pt x="17814" y="7622"/>
                </a:lnTo>
                <a:lnTo>
                  <a:pt x="17814" y="7636"/>
                </a:lnTo>
                <a:lnTo>
                  <a:pt x="17841" y="7615"/>
                </a:lnTo>
                <a:lnTo>
                  <a:pt x="17901" y="7608"/>
                </a:lnTo>
                <a:lnTo>
                  <a:pt x="17901" y="7555"/>
                </a:lnTo>
                <a:lnTo>
                  <a:pt x="17983" y="7732"/>
                </a:lnTo>
                <a:lnTo>
                  <a:pt x="18044" y="7755"/>
                </a:lnTo>
                <a:lnTo>
                  <a:pt x="18072" y="7776"/>
                </a:lnTo>
                <a:lnTo>
                  <a:pt x="17990" y="7659"/>
                </a:lnTo>
                <a:lnTo>
                  <a:pt x="17978" y="7599"/>
                </a:lnTo>
                <a:lnTo>
                  <a:pt x="17973" y="7541"/>
                </a:lnTo>
                <a:lnTo>
                  <a:pt x="18022" y="7525"/>
                </a:lnTo>
                <a:lnTo>
                  <a:pt x="18031" y="7544"/>
                </a:lnTo>
                <a:lnTo>
                  <a:pt x="18022" y="7452"/>
                </a:lnTo>
                <a:lnTo>
                  <a:pt x="18032" y="7415"/>
                </a:lnTo>
                <a:lnTo>
                  <a:pt x="18032" y="7350"/>
                </a:lnTo>
                <a:lnTo>
                  <a:pt x="18038" y="7327"/>
                </a:lnTo>
                <a:lnTo>
                  <a:pt x="18032" y="7297"/>
                </a:lnTo>
                <a:lnTo>
                  <a:pt x="18005" y="7224"/>
                </a:lnTo>
                <a:lnTo>
                  <a:pt x="18049" y="7210"/>
                </a:lnTo>
                <a:lnTo>
                  <a:pt x="18010" y="7136"/>
                </a:lnTo>
                <a:lnTo>
                  <a:pt x="18017" y="7063"/>
                </a:lnTo>
                <a:lnTo>
                  <a:pt x="18072" y="7093"/>
                </a:lnTo>
                <a:lnTo>
                  <a:pt x="18072" y="7070"/>
                </a:lnTo>
                <a:lnTo>
                  <a:pt x="18092" y="7056"/>
                </a:lnTo>
                <a:lnTo>
                  <a:pt x="18099" y="7047"/>
                </a:lnTo>
                <a:lnTo>
                  <a:pt x="18092" y="7026"/>
                </a:lnTo>
                <a:lnTo>
                  <a:pt x="18131" y="6959"/>
                </a:lnTo>
                <a:lnTo>
                  <a:pt x="18136" y="6966"/>
                </a:lnTo>
                <a:lnTo>
                  <a:pt x="18136" y="6922"/>
                </a:lnTo>
                <a:lnTo>
                  <a:pt x="18191" y="6989"/>
                </a:lnTo>
                <a:lnTo>
                  <a:pt x="18196" y="6982"/>
                </a:lnTo>
                <a:lnTo>
                  <a:pt x="18191" y="6936"/>
                </a:lnTo>
                <a:lnTo>
                  <a:pt x="18213" y="6892"/>
                </a:lnTo>
                <a:lnTo>
                  <a:pt x="18240" y="6885"/>
                </a:lnTo>
                <a:lnTo>
                  <a:pt x="18290" y="6856"/>
                </a:lnTo>
                <a:lnTo>
                  <a:pt x="17553" y="6856"/>
                </a:lnTo>
                <a:close/>
                <a:moveTo>
                  <a:pt x="18031" y="7544"/>
                </a:moveTo>
                <a:lnTo>
                  <a:pt x="18032" y="7571"/>
                </a:lnTo>
                <a:lnTo>
                  <a:pt x="18032" y="7548"/>
                </a:lnTo>
                <a:lnTo>
                  <a:pt x="18031" y="7544"/>
                </a:lnTo>
                <a:close/>
                <a:moveTo>
                  <a:pt x="18300" y="6856"/>
                </a:moveTo>
                <a:lnTo>
                  <a:pt x="18295" y="6922"/>
                </a:lnTo>
                <a:lnTo>
                  <a:pt x="18310" y="6915"/>
                </a:lnTo>
                <a:lnTo>
                  <a:pt x="18305" y="6856"/>
                </a:lnTo>
                <a:lnTo>
                  <a:pt x="18300" y="6856"/>
                </a:lnTo>
                <a:close/>
                <a:moveTo>
                  <a:pt x="18310" y="6996"/>
                </a:moveTo>
                <a:lnTo>
                  <a:pt x="18305" y="7010"/>
                </a:lnTo>
                <a:lnTo>
                  <a:pt x="18310" y="7010"/>
                </a:lnTo>
                <a:lnTo>
                  <a:pt x="18310" y="6996"/>
                </a:lnTo>
                <a:close/>
                <a:moveTo>
                  <a:pt x="17395" y="7056"/>
                </a:moveTo>
                <a:lnTo>
                  <a:pt x="17390" y="7083"/>
                </a:lnTo>
                <a:lnTo>
                  <a:pt x="17378" y="7136"/>
                </a:lnTo>
                <a:lnTo>
                  <a:pt x="17363" y="7210"/>
                </a:lnTo>
                <a:lnTo>
                  <a:pt x="17301" y="7320"/>
                </a:lnTo>
                <a:lnTo>
                  <a:pt x="17253" y="7378"/>
                </a:lnTo>
                <a:lnTo>
                  <a:pt x="17236" y="7378"/>
                </a:lnTo>
                <a:lnTo>
                  <a:pt x="17219" y="7401"/>
                </a:lnTo>
                <a:lnTo>
                  <a:pt x="17187" y="7445"/>
                </a:lnTo>
                <a:lnTo>
                  <a:pt x="17138" y="7445"/>
                </a:lnTo>
                <a:lnTo>
                  <a:pt x="17132" y="7452"/>
                </a:lnTo>
                <a:lnTo>
                  <a:pt x="17122" y="7475"/>
                </a:lnTo>
                <a:lnTo>
                  <a:pt x="17110" y="7518"/>
                </a:lnTo>
                <a:lnTo>
                  <a:pt x="17095" y="7555"/>
                </a:lnTo>
                <a:lnTo>
                  <a:pt x="17078" y="7615"/>
                </a:lnTo>
                <a:lnTo>
                  <a:pt x="17056" y="7659"/>
                </a:lnTo>
                <a:lnTo>
                  <a:pt x="17018" y="7682"/>
                </a:lnTo>
                <a:lnTo>
                  <a:pt x="16969" y="7673"/>
                </a:lnTo>
                <a:lnTo>
                  <a:pt x="16914" y="7645"/>
                </a:lnTo>
                <a:lnTo>
                  <a:pt x="16899" y="7608"/>
                </a:lnTo>
                <a:lnTo>
                  <a:pt x="16882" y="7696"/>
                </a:lnTo>
                <a:lnTo>
                  <a:pt x="16855" y="7739"/>
                </a:lnTo>
                <a:lnTo>
                  <a:pt x="16844" y="7783"/>
                </a:lnTo>
                <a:lnTo>
                  <a:pt x="16810" y="7836"/>
                </a:lnTo>
                <a:lnTo>
                  <a:pt x="16783" y="7923"/>
                </a:lnTo>
                <a:lnTo>
                  <a:pt x="16701" y="8071"/>
                </a:lnTo>
                <a:lnTo>
                  <a:pt x="16681" y="8114"/>
                </a:lnTo>
                <a:lnTo>
                  <a:pt x="16674" y="8137"/>
                </a:lnTo>
                <a:lnTo>
                  <a:pt x="16681" y="8151"/>
                </a:lnTo>
                <a:lnTo>
                  <a:pt x="16691" y="8181"/>
                </a:lnTo>
                <a:lnTo>
                  <a:pt x="16669" y="8225"/>
                </a:lnTo>
                <a:lnTo>
                  <a:pt x="16659" y="8271"/>
                </a:lnTo>
                <a:lnTo>
                  <a:pt x="16626" y="8308"/>
                </a:lnTo>
                <a:lnTo>
                  <a:pt x="16572" y="8345"/>
                </a:lnTo>
                <a:lnTo>
                  <a:pt x="16555" y="8315"/>
                </a:lnTo>
                <a:lnTo>
                  <a:pt x="16483" y="8351"/>
                </a:lnTo>
                <a:lnTo>
                  <a:pt x="16451" y="8351"/>
                </a:lnTo>
                <a:lnTo>
                  <a:pt x="16451" y="8372"/>
                </a:lnTo>
                <a:lnTo>
                  <a:pt x="16418" y="8409"/>
                </a:lnTo>
                <a:lnTo>
                  <a:pt x="16401" y="8418"/>
                </a:lnTo>
                <a:lnTo>
                  <a:pt x="16359" y="8425"/>
                </a:lnTo>
                <a:lnTo>
                  <a:pt x="16309" y="8439"/>
                </a:lnTo>
                <a:lnTo>
                  <a:pt x="16282" y="8439"/>
                </a:lnTo>
                <a:lnTo>
                  <a:pt x="16249" y="8409"/>
                </a:lnTo>
                <a:lnTo>
                  <a:pt x="16232" y="8425"/>
                </a:lnTo>
                <a:lnTo>
                  <a:pt x="16205" y="8439"/>
                </a:lnTo>
                <a:lnTo>
                  <a:pt x="16173" y="8476"/>
                </a:lnTo>
                <a:lnTo>
                  <a:pt x="16151" y="8476"/>
                </a:lnTo>
                <a:lnTo>
                  <a:pt x="16113" y="8462"/>
                </a:lnTo>
                <a:lnTo>
                  <a:pt x="16081" y="8432"/>
                </a:lnTo>
                <a:lnTo>
                  <a:pt x="16047" y="8409"/>
                </a:lnTo>
                <a:lnTo>
                  <a:pt x="16026" y="8388"/>
                </a:lnTo>
                <a:lnTo>
                  <a:pt x="16009" y="8351"/>
                </a:lnTo>
                <a:lnTo>
                  <a:pt x="15999" y="8315"/>
                </a:lnTo>
                <a:lnTo>
                  <a:pt x="15992" y="8298"/>
                </a:lnTo>
                <a:lnTo>
                  <a:pt x="15890" y="8409"/>
                </a:lnTo>
                <a:lnTo>
                  <a:pt x="15823" y="8469"/>
                </a:lnTo>
                <a:lnTo>
                  <a:pt x="15764" y="8513"/>
                </a:lnTo>
                <a:lnTo>
                  <a:pt x="15747" y="8565"/>
                </a:lnTo>
                <a:lnTo>
                  <a:pt x="15709" y="8609"/>
                </a:lnTo>
                <a:lnTo>
                  <a:pt x="15682" y="8660"/>
                </a:lnTo>
                <a:lnTo>
                  <a:pt x="15627" y="8697"/>
                </a:lnTo>
                <a:lnTo>
                  <a:pt x="15578" y="8756"/>
                </a:lnTo>
                <a:lnTo>
                  <a:pt x="15523" y="8786"/>
                </a:lnTo>
                <a:lnTo>
                  <a:pt x="16009" y="8786"/>
                </a:lnTo>
                <a:lnTo>
                  <a:pt x="16031" y="8770"/>
                </a:lnTo>
                <a:lnTo>
                  <a:pt x="16113" y="8777"/>
                </a:lnTo>
                <a:lnTo>
                  <a:pt x="16123" y="8750"/>
                </a:lnTo>
                <a:lnTo>
                  <a:pt x="16140" y="8777"/>
                </a:lnTo>
                <a:lnTo>
                  <a:pt x="16173" y="8777"/>
                </a:lnTo>
                <a:lnTo>
                  <a:pt x="16168" y="8793"/>
                </a:lnTo>
                <a:lnTo>
                  <a:pt x="18273" y="8814"/>
                </a:lnTo>
                <a:lnTo>
                  <a:pt x="18268" y="8793"/>
                </a:lnTo>
                <a:lnTo>
                  <a:pt x="18251" y="8733"/>
                </a:lnTo>
                <a:lnTo>
                  <a:pt x="18235" y="8660"/>
                </a:lnTo>
                <a:lnTo>
                  <a:pt x="18196" y="8653"/>
                </a:lnTo>
                <a:lnTo>
                  <a:pt x="18164" y="8639"/>
                </a:lnTo>
                <a:lnTo>
                  <a:pt x="18109" y="8676"/>
                </a:lnTo>
                <a:lnTo>
                  <a:pt x="18049" y="8667"/>
                </a:lnTo>
                <a:lnTo>
                  <a:pt x="18038" y="8616"/>
                </a:lnTo>
                <a:lnTo>
                  <a:pt x="17990" y="8565"/>
                </a:lnTo>
                <a:lnTo>
                  <a:pt x="17978" y="8492"/>
                </a:lnTo>
                <a:lnTo>
                  <a:pt x="17963" y="8492"/>
                </a:lnTo>
                <a:lnTo>
                  <a:pt x="17891" y="8455"/>
                </a:lnTo>
                <a:lnTo>
                  <a:pt x="17864" y="8432"/>
                </a:lnTo>
                <a:lnTo>
                  <a:pt x="17792" y="8418"/>
                </a:lnTo>
                <a:lnTo>
                  <a:pt x="17772" y="8402"/>
                </a:lnTo>
                <a:lnTo>
                  <a:pt x="17717" y="8322"/>
                </a:lnTo>
                <a:lnTo>
                  <a:pt x="17886" y="8335"/>
                </a:lnTo>
                <a:lnTo>
                  <a:pt x="17995" y="8395"/>
                </a:lnTo>
                <a:lnTo>
                  <a:pt x="18005" y="8395"/>
                </a:lnTo>
                <a:lnTo>
                  <a:pt x="17951" y="8298"/>
                </a:lnTo>
                <a:lnTo>
                  <a:pt x="17940" y="8271"/>
                </a:lnTo>
                <a:lnTo>
                  <a:pt x="17935" y="8144"/>
                </a:lnTo>
                <a:lnTo>
                  <a:pt x="18077" y="8351"/>
                </a:lnTo>
                <a:lnTo>
                  <a:pt x="18077" y="8278"/>
                </a:lnTo>
                <a:lnTo>
                  <a:pt x="18131" y="8298"/>
                </a:lnTo>
                <a:lnTo>
                  <a:pt x="18126" y="8285"/>
                </a:lnTo>
                <a:lnTo>
                  <a:pt x="18065" y="8241"/>
                </a:lnTo>
                <a:lnTo>
                  <a:pt x="18087" y="8218"/>
                </a:lnTo>
                <a:lnTo>
                  <a:pt x="18055" y="8204"/>
                </a:lnTo>
                <a:lnTo>
                  <a:pt x="18022" y="8167"/>
                </a:lnTo>
                <a:lnTo>
                  <a:pt x="18000" y="8114"/>
                </a:lnTo>
                <a:lnTo>
                  <a:pt x="17963" y="8078"/>
                </a:lnTo>
                <a:lnTo>
                  <a:pt x="17913" y="7997"/>
                </a:lnTo>
                <a:lnTo>
                  <a:pt x="17886" y="7939"/>
                </a:lnTo>
                <a:lnTo>
                  <a:pt x="17772" y="7799"/>
                </a:lnTo>
                <a:lnTo>
                  <a:pt x="17859" y="7792"/>
                </a:lnTo>
                <a:lnTo>
                  <a:pt x="17881" y="7813"/>
                </a:lnTo>
                <a:lnTo>
                  <a:pt x="17841" y="7739"/>
                </a:lnTo>
                <a:lnTo>
                  <a:pt x="17836" y="7732"/>
                </a:lnTo>
                <a:lnTo>
                  <a:pt x="17787" y="7755"/>
                </a:lnTo>
                <a:lnTo>
                  <a:pt x="17760" y="7739"/>
                </a:lnTo>
                <a:lnTo>
                  <a:pt x="17732" y="7689"/>
                </a:lnTo>
                <a:lnTo>
                  <a:pt x="17744" y="7585"/>
                </a:lnTo>
                <a:lnTo>
                  <a:pt x="17755" y="7534"/>
                </a:lnTo>
                <a:lnTo>
                  <a:pt x="17799" y="7475"/>
                </a:lnTo>
                <a:lnTo>
                  <a:pt x="17826" y="7445"/>
                </a:lnTo>
                <a:lnTo>
                  <a:pt x="17836" y="7424"/>
                </a:lnTo>
                <a:lnTo>
                  <a:pt x="17836" y="7371"/>
                </a:lnTo>
                <a:lnTo>
                  <a:pt x="17787" y="7334"/>
                </a:lnTo>
                <a:lnTo>
                  <a:pt x="17749" y="7284"/>
                </a:lnTo>
                <a:lnTo>
                  <a:pt x="17678" y="7247"/>
                </a:lnTo>
                <a:lnTo>
                  <a:pt x="17663" y="7210"/>
                </a:lnTo>
                <a:lnTo>
                  <a:pt x="17668" y="7150"/>
                </a:lnTo>
                <a:lnTo>
                  <a:pt x="17663" y="7150"/>
                </a:lnTo>
                <a:lnTo>
                  <a:pt x="17618" y="7120"/>
                </a:lnTo>
                <a:lnTo>
                  <a:pt x="17574" y="7254"/>
                </a:lnTo>
                <a:lnTo>
                  <a:pt x="17395" y="7056"/>
                </a:lnTo>
                <a:close/>
                <a:moveTo>
                  <a:pt x="18317" y="7076"/>
                </a:moveTo>
                <a:lnTo>
                  <a:pt x="18268" y="7083"/>
                </a:lnTo>
                <a:lnTo>
                  <a:pt x="18235" y="7083"/>
                </a:lnTo>
                <a:lnTo>
                  <a:pt x="18218" y="7106"/>
                </a:lnTo>
                <a:lnTo>
                  <a:pt x="18191" y="7173"/>
                </a:lnTo>
                <a:lnTo>
                  <a:pt x="18235" y="7120"/>
                </a:lnTo>
                <a:lnTo>
                  <a:pt x="18228" y="7254"/>
                </a:lnTo>
                <a:lnTo>
                  <a:pt x="18208" y="7320"/>
                </a:lnTo>
                <a:lnTo>
                  <a:pt x="18223" y="7408"/>
                </a:lnTo>
                <a:lnTo>
                  <a:pt x="18196" y="7424"/>
                </a:lnTo>
                <a:lnTo>
                  <a:pt x="18208" y="7461"/>
                </a:lnTo>
                <a:lnTo>
                  <a:pt x="18240" y="7498"/>
                </a:lnTo>
                <a:lnTo>
                  <a:pt x="18263" y="7488"/>
                </a:lnTo>
                <a:lnTo>
                  <a:pt x="18300" y="7585"/>
                </a:lnTo>
                <a:lnTo>
                  <a:pt x="18208" y="7585"/>
                </a:lnTo>
                <a:lnTo>
                  <a:pt x="18181" y="7578"/>
                </a:lnTo>
                <a:lnTo>
                  <a:pt x="18174" y="7578"/>
                </a:lnTo>
                <a:lnTo>
                  <a:pt x="18169" y="7615"/>
                </a:lnTo>
                <a:lnTo>
                  <a:pt x="18181" y="7636"/>
                </a:lnTo>
                <a:lnTo>
                  <a:pt x="18196" y="7673"/>
                </a:lnTo>
                <a:lnTo>
                  <a:pt x="18228" y="7702"/>
                </a:lnTo>
                <a:lnTo>
                  <a:pt x="18273" y="7666"/>
                </a:lnTo>
                <a:lnTo>
                  <a:pt x="18278" y="7682"/>
                </a:lnTo>
                <a:lnTo>
                  <a:pt x="18278" y="7673"/>
                </a:lnTo>
                <a:lnTo>
                  <a:pt x="18338" y="7652"/>
                </a:lnTo>
                <a:lnTo>
                  <a:pt x="18338" y="7645"/>
                </a:lnTo>
                <a:lnTo>
                  <a:pt x="18317" y="7076"/>
                </a:lnTo>
                <a:close/>
                <a:moveTo>
                  <a:pt x="18131" y="7113"/>
                </a:moveTo>
                <a:lnTo>
                  <a:pt x="18131" y="7136"/>
                </a:lnTo>
                <a:lnTo>
                  <a:pt x="18109" y="7180"/>
                </a:lnTo>
                <a:lnTo>
                  <a:pt x="18119" y="7187"/>
                </a:lnTo>
                <a:lnTo>
                  <a:pt x="18126" y="7247"/>
                </a:lnTo>
                <a:lnTo>
                  <a:pt x="18141" y="7247"/>
                </a:lnTo>
                <a:lnTo>
                  <a:pt x="18136" y="7157"/>
                </a:lnTo>
                <a:lnTo>
                  <a:pt x="18141" y="7143"/>
                </a:lnTo>
                <a:lnTo>
                  <a:pt x="18131" y="7113"/>
                </a:lnTo>
                <a:close/>
                <a:moveTo>
                  <a:pt x="14973" y="7247"/>
                </a:moveTo>
                <a:lnTo>
                  <a:pt x="14956" y="7261"/>
                </a:lnTo>
                <a:lnTo>
                  <a:pt x="14963" y="7284"/>
                </a:lnTo>
                <a:lnTo>
                  <a:pt x="14963" y="7320"/>
                </a:lnTo>
                <a:lnTo>
                  <a:pt x="14968" y="7327"/>
                </a:lnTo>
                <a:lnTo>
                  <a:pt x="14983" y="7371"/>
                </a:lnTo>
                <a:lnTo>
                  <a:pt x="14973" y="7431"/>
                </a:lnTo>
                <a:lnTo>
                  <a:pt x="14923" y="7475"/>
                </a:lnTo>
                <a:lnTo>
                  <a:pt x="14809" y="7525"/>
                </a:lnTo>
                <a:lnTo>
                  <a:pt x="14782" y="7511"/>
                </a:lnTo>
                <a:lnTo>
                  <a:pt x="14772" y="7505"/>
                </a:lnTo>
                <a:lnTo>
                  <a:pt x="14760" y="7498"/>
                </a:lnTo>
                <a:lnTo>
                  <a:pt x="14738" y="7505"/>
                </a:lnTo>
                <a:lnTo>
                  <a:pt x="14744" y="7555"/>
                </a:lnTo>
                <a:lnTo>
                  <a:pt x="14727" y="7615"/>
                </a:lnTo>
                <a:lnTo>
                  <a:pt x="14690" y="7652"/>
                </a:lnTo>
                <a:lnTo>
                  <a:pt x="14668" y="7682"/>
                </a:lnTo>
                <a:lnTo>
                  <a:pt x="14651" y="7739"/>
                </a:lnTo>
                <a:lnTo>
                  <a:pt x="14623" y="7776"/>
                </a:lnTo>
                <a:lnTo>
                  <a:pt x="14596" y="7783"/>
                </a:lnTo>
                <a:lnTo>
                  <a:pt x="14581" y="7813"/>
                </a:lnTo>
                <a:lnTo>
                  <a:pt x="14559" y="7893"/>
                </a:lnTo>
                <a:lnTo>
                  <a:pt x="14536" y="7953"/>
                </a:lnTo>
                <a:lnTo>
                  <a:pt x="14499" y="7983"/>
                </a:lnTo>
                <a:lnTo>
                  <a:pt x="14449" y="7976"/>
                </a:lnTo>
                <a:lnTo>
                  <a:pt x="14400" y="7939"/>
                </a:lnTo>
                <a:lnTo>
                  <a:pt x="14373" y="7903"/>
                </a:lnTo>
                <a:lnTo>
                  <a:pt x="14368" y="7880"/>
                </a:lnTo>
                <a:lnTo>
                  <a:pt x="14356" y="7880"/>
                </a:lnTo>
                <a:lnTo>
                  <a:pt x="14363" y="7887"/>
                </a:lnTo>
                <a:lnTo>
                  <a:pt x="14345" y="7923"/>
                </a:lnTo>
                <a:lnTo>
                  <a:pt x="14328" y="7930"/>
                </a:lnTo>
                <a:lnTo>
                  <a:pt x="14328" y="7976"/>
                </a:lnTo>
                <a:lnTo>
                  <a:pt x="14313" y="8013"/>
                </a:lnTo>
                <a:lnTo>
                  <a:pt x="14286" y="8057"/>
                </a:lnTo>
                <a:lnTo>
                  <a:pt x="14231" y="8041"/>
                </a:lnTo>
                <a:lnTo>
                  <a:pt x="14199" y="7997"/>
                </a:lnTo>
                <a:lnTo>
                  <a:pt x="14177" y="7990"/>
                </a:lnTo>
                <a:lnTo>
                  <a:pt x="14149" y="8004"/>
                </a:lnTo>
                <a:lnTo>
                  <a:pt x="14127" y="8034"/>
                </a:lnTo>
                <a:lnTo>
                  <a:pt x="14105" y="8078"/>
                </a:lnTo>
                <a:lnTo>
                  <a:pt x="14068" y="8101"/>
                </a:lnTo>
                <a:lnTo>
                  <a:pt x="14028" y="8057"/>
                </a:lnTo>
                <a:lnTo>
                  <a:pt x="13974" y="8020"/>
                </a:lnTo>
                <a:lnTo>
                  <a:pt x="13953" y="8013"/>
                </a:lnTo>
                <a:lnTo>
                  <a:pt x="13931" y="8020"/>
                </a:lnTo>
                <a:lnTo>
                  <a:pt x="13926" y="8020"/>
                </a:lnTo>
                <a:lnTo>
                  <a:pt x="13914" y="8057"/>
                </a:lnTo>
                <a:lnTo>
                  <a:pt x="13882" y="8087"/>
                </a:lnTo>
                <a:lnTo>
                  <a:pt x="13849" y="8057"/>
                </a:lnTo>
                <a:lnTo>
                  <a:pt x="13849" y="8041"/>
                </a:lnTo>
                <a:lnTo>
                  <a:pt x="13838" y="8050"/>
                </a:lnTo>
                <a:lnTo>
                  <a:pt x="13810" y="8041"/>
                </a:lnTo>
                <a:lnTo>
                  <a:pt x="13805" y="8071"/>
                </a:lnTo>
                <a:lnTo>
                  <a:pt x="13783" y="8101"/>
                </a:lnTo>
                <a:lnTo>
                  <a:pt x="13756" y="8107"/>
                </a:lnTo>
                <a:lnTo>
                  <a:pt x="13745" y="8101"/>
                </a:lnTo>
                <a:lnTo>
                  <a:pt x="13740" y="8107"/>
                </a:lnTo>
                <a:lnTo>
                  <a:pt x="13728" y="8137"/>
                </a:lnTo>
                <a:lnTo>
                  <a:pt x="13723" y="8174"/>
                </a:lnTo>
                <a:lnTo>
                  <a:pt x="13740" y="8241"/>
                </a:lnTo>
                <a:lnTo>
                  <a:pt x="13691" y="8308"/>
                </a:lnTo>
                <a:lnTo>
                  <a:pt x="13609" y="8345"/>
                </a:lnTo>
                <a:lnTo>
                  <a:pt x="13587" y="8365"/>
                </a:lnTo>
                <a:lnTo>
                  <a:pt x="13592" y="8395"/>
                </a:lnTo>
                <a:lnTo>
                  <a:pt x="13604" y="8455"/>
                </a:lnTo>
                <a:lnTo>
                  <a:pt x="13609" y="8506"/>
                </a:lnTo>
                <a:lnTo>
                  <a:pt x="13582" y="8556"/>
                </a:lnTo>
                <a:lnTo>
                  <a:pt x="13510" y="8536"/>
                </a:lnTo>
                <a:lnTo>
                  <a:pt x="13418" y="8492"/>
                </a:lnTo>
                <a:lnTo>
                  <a:pt x="13369" y="8492"/>
                </a:lnTo>
                <a:lnTo>
                  <a:pt x="13347" y="8529"/>
                </a:lnTo>
                <a:lnTo>
                  <a:pt x="13341" y="8549"/>
                </a:lnTo>
                <a:lnTo>
                  <a:pt x="13341" y="8572"/>
                </a:lnTo>
                <a:lnTo>
                  <a:pt x="13353" y="8623"/>
                </a:lnTo>
                <a:lnTo>
                  <a:pt x="13353" y="8653"/>
                </a:lnTo>
                <a:lnTo>
                  <a:pt x="13359" y="8690"/>
                </a:lnTo>
                <a:lnTo>
                  <a:pt x="13353" y="8683"/>
                </a:lnTo>
                <a:lnTo>
                  <a:pt x="13353" y="8690"/>
                </a:lnTo>
                <a:lnTo>
                  <a:pt x="13341" y="8756"/>
                </a:lnTo>
                <a:lnTo>
                  <a:pt x="13319" y="8830"/>
                </a:lnTo>
                <a:lnTo>
                  <a:pt x="13299" y="8851"/>
                </a:lnTo>
                <a:lnTo>
                  <a:pt x="13701" y="8851"/>
                </a:lnTo>
                <a:lnTo>
                  <a:pt x="13701" y="8837"/>
                </a:lnTo>
                <a:lnTo>
                  <a:pt x="13674" y="8727"/>
                </a:lnTo>
                <a:lnTo>
                  <a:pt x="13810" y="8740"/>
                </a:lnTo>
                <a:lnTo>
                  <a:pt x="13822" y="8756"/>
                </a:lnTo>
                <a:lnTo>
                  <a:pt x="14308" y="8750"/>
                </a:lnTo>
                <a:lnTo>
                  <a:pt x="15349" y="8793"/>
                </a:lnTo>
                <a:lnTo>
                  <a:pt x="15360" y="8786"/>
                </a:lnTo>
                <a:lnTo>
                  <a:pt x="15409" y="8756"/>
                </a:lnTo>
                <a:lnTo>
                  <a:pt x="15464" y="8733"/>
                </a:lnTo>
                <a:lnTo>
                  <a:pt x="15556" y="8690"/>
                </a:lnTo>
                <a:lnTo>
                  <a:pt x="15595" y="8639"/>
                </a:lnTo>
                <a:lnTo>
                  <a:pt x="15649" y="8602"/>
                </a:lnTo>
                <a:lnTo>
                  <a:pt x="15672" y="8556"/>
                </a:lnTo>
                <a:lnTo>
                  <a:pt x="15704" y="8519"/>
                </a:lnTo>
                <a:lnTo>
                  <a:pt x="15726" y="8455"/>
                </a:lnTo>
                <a:lnTo>
                  <a:pt x="15796" y="8402"/>
                </a:lnTo>
                <a:lnTo>
                  <a:pt x="15856" y="8351"/>
                </a:lnTo>
                <a:lnTo>
                  <a:pt x="15955" y="8248"/>
                </a:lnTo>
                <a:lnTo>
                  <a:pt x="15944" y="8241"/>
                </a:lnTo>
                <a:lnTo>
                  <a:pt x="15873" y="8151"/>
                </a:lnTo>
                <a:lnTo>
                  <a:pt x="15828" y="8064"/>
                </a:lnTo>
                <a:lnTo>
                  <a:pt x="15818" y="8020"/>
                </a:lnTo>
                <a:lnTo>
                  <a:pt x="15796" y="7990"/>
                </a:lnTo>
                <a:lnTo>
                  <a:pt x="15796" y="7960"/>
                </a:lnTo>
                <a:lnTo>
                  <a:pt x="15759" y="7893"/>
                </a:lnTo>
                <a:lnTo>
                  <a:pt x="15741" y="7843"/>
                </a:lnTo>
                <a:lnTo>
                  <a:pt x="15741" y="7813"/>
                </a:lnTo>
                <a:lnTo>
                  <a:pt x="15759" y="7755"/>
                </a:lnTo>
                <a:lnTo>
                  <a:pt x="15747" y="7673"/>
                </a:lnTo>
                <a:lnTo>
                  <a:pt x="15692" y="7608"/>
                </a:lnTo>
                <a:lnTo>
                  <a:pt x="15660" y="7541"/>
                </a:lnTo>
                <a:lnTo>
                  <a:pt x="15649" y="7511"/>
                </a:lnTo>
                <a:lnTo>
                  <a:pt x="15632" y="7511"/>
                </a:lnTo>
                <a:lnTo>
                  <a:pt x="15551" y="7562"/>
                </a:lnTo>
                <a:lnTo>
                  <a:pt x="15486" y="7571"/>
                </a:lnTo>
                <a:lnTo>
                  <a:pt x="15441" y="7534"/>
                </a:lnTo>
                <a:lnTo>
                  <a:pt x="15419" y="7525"/>
                </a:lnTo>
                <a:lnTo>
                  <a:pt x="15404" y="7525"/>
                </a:lnTo>
                <a:lnTo>
                  <a:pt x="15372" y="7555"/>
                </a:lnTo>
                <a:lnTo>
                  <a:pt x="15322" y="7525"/>
                </a:lnTo>
                <a:lnTo>
                  <a:pt x="15300" y="7498"/>
                </a:lnTo>
                <a:lnTo>
                  <a:pt x="15263" y="7475"/>
                </a:lnTo>
                <a:lnTo>
                  <a:pt x="15196" y="7452"/>
                </a:lnTo>
                <a:lnTo>
                  <a:pt x="15141" y="7401"/>
                </a:lnTo>
                <a:lnTo>
                  <a:pt x="15114" y="7320"/>
                </a:lnTo>
                <a:lnTo>
                  <a:pt x="15099" y="7284"/>
                </a:lnTo>
                <a:lnTo>
                  <a:pt x="15077" y="7268"/>
                </a:lnTo>
                <a:lnTo>
                  <a:pt x="15060" y="7261"/>
                </a:lnTo>
                <a:lnTo>
                  <a:pt x="15027" y="7268"/>
                </a:lnTo>
                <a:lnTo>
                  <a:pt x="14990" y="7261"/>
                </a:lnTo>
                <a:lnTo>
                  <a:pt x="14973" y="7247"/>
                </a:lnTo>
                <a:close/>
                <a:moveTo>
                  <a:pt x="18109" y="7277"/>
                </a:moveTo>
                <a:lnTo>
                  <a:pt x="18092" y="7304"/>
                </a:lnTo>
                <a:lnTo>
                  <a:pt x="18099" y="7327"/>
                </a:lnTo>
                <a:lnTo>
                  <a:pt x="18087" y="7364"/>
                </a:lnTo>
                <a:lnTo>
                  <a:pt x="18087" y="7394"/>
                </a:lnTo>
                <a:lnTo>
                  <a:pt x="18082" y="7431"/>
                </a:lnTo>
                <a:lnTo>
                  <a:pt x="18082" y="7461"/>
                </a:lnTo>
                <a:lnTo>
                  <a:pt x="18087" y="7525"/>
                </a:lnTo>
                <a:lnTo>
                  <a:pt x="18114" y="7401"/>
                </a:lnTo>
                <a:lnTo>
                  <a:pt x="18099" y="7408"/>
                </a:lnTo>
                <a:lnTo>
                  <a:pt x="18104" y="7314"/>
                </a:lnTo>
                <a:lnTo>
                  <a:pt x="18109" y="7277"/>
                </a:lnTo>
                <a:close/>
                <a:moveTo>
                  <a:pt x="18578" y="7585"/>
                </a:moveTo>
                <a:lnTo>
                  <a:pt x="18486" y="7608"/>
                </a:lnTo>
                <a:lnTo>
                  <a:pt x="18583" y="7608"/>
                </a:lnTo>
                <a:lnTo>
                  <a:pt x="18578" y="7585"/>
                </a:lnTo>
                <a:close/>
                <a:moveTo>
                  <a:pt x="18338" y="7682"/>
                </a:moveTo>
                <a:lnTo>
                  <a:pt x="18327" y="7732"/>
                </a:lnTo>
                <a:lnTo>
                  <a:pt x="18332" y="7769"/>
                </a:lnTo>
                <a:lnTo>
                  <a:pt x="18322" y="7813"/>
                </a:lnTo>
                <a:lnTo>
                  <a:pt x="18360" y="7873"/>
                </a:lnTo>
                <a:lnTo>
                  <a:pt x="18349" y="7916"/>
                </a:lnTo>
                <a:lnTo>
                  <a:pt x="18355" y="7916"/>
                </a:lnTo>
                <a:lnTo>
                  <a:pt x="18372" y="7923"/>
                </a:lnTo>
                <a:lnTo>
                  <a:pt x="18382" y="7903"/>
                </a:lnTo>
                <a:lnTo>
                  <a:pt x="18469" y="7887"/>
                </a:lnTo>
                <a:lnTo>
                  <a:pt x="18474" y="7873"/>
                </a:lnTo>
                <a:lnTo>
                  <a:pt x="18496" y="7836"/>
                </a:lnTo>
                <a:lnTo>
                  <a:pt x="18523" y="7746"/>
                </a:lnTo>
                <a:lnTo>
                  <a:pt x="18551" y="7732"/>
                </a:lnTo>
                <a:lnTo>
                  <a:pt x="18551" y="7682"/>
                </a:lnTo>
                <a:lnTo>
                  <a:pt x="18338" y="7682"/>
                </a:lnTo>
                <a:close/>
                <a:moveTo>
                  <a:pt x="17940" y="7776"/>
                </a:moveTo>
                <a:lnTo>
                  <a:pt x="17940" y="7783"/>
                </a:lnTo>
                <a:lnTo>
                  <a:pt x="17940" y="7776"/>
                </a:lnTo>
                <a:close/>
                <a:moveTo>
                  <a:pt x="17923" y="7850"/>
                </a:moveTo>
                <a:lnTo>
                  <a:pt x="17963" y="7930"/>
                </a:lnTo>
                <a:lnTo>
                  <a:pt x="17973" y="7946"/>
                </a:lnTo>
                <a:lnTo>
                  <a:pt x="18082" y="8107"/>
                </a:lnTo>
                <a:lnTo>
                  <a:pt x="18109" y="8107"/>
                </a:lnTo>
                <a:lnTo>
                  <a:pt x="18114" y="8101"/>
                </a:lnTo>
                <a:lnTo>
                  <a:pt x="18119" y="8050"/>
                </a:lnTo>
                <a:lnTo>
                  <a:pt x="18126" y="8027"/>
                </a:lnTo>
                <a:lnTo>
                  <a:pt x="18126" y="8020"/>
                </a:lnTo>
                <a:lnTo>
                  <a:pt x="18104" y="7990"/>
                </a:lnTo>
                <a:lnTo>
                  <a:pt x="18060" y="7953"/>
                </a:lnTo>
                <a:lnTo>
                  <a:pt x="18027" y="7903"/>
                </a:lnTo>
                <a:lnTo>
                  <a:pt x="18000" y="7880"/>
                </a:lnTo>
                <a:lnTo>
                  <a:pt x="17923" y="7850"/>
                </a:lnTo>
                <a:close/>
                <a:moveTo>
                  <a:pt x="840" y="7880"/>
                </a:moveTo>
                <a:lnTo>
                  <a:pt x="828" y="7887"/>
                </a:lnTo>
                <a:lnTo>
                  <a:pt x="828" y="7923"/>
                </a:lnTo>
                <a:lnTo>
                  <a:pt x="862" y="7893"/>
                </a:lnTo>
                <a:lnTo>
                  <a:pt x="840" y="7880"/>
                </a:lnTo>
                <a:close/>
                <a:moveTo>
                  <a:pt x="18087" y="7887"/>
                </a:moveTo>
                <a:lnTo>
                  <a:pt x="18092" y="7903"/>
                </a:lnTo>
                <a:lnTo>
                  <a:pt x="18114" y="7910"/>
                </a:lnTo>
                <a:lnTo>
                  <a:pt x="18087" y="7887"/>
                </a:lnTo>
                <a:close/>
                <a:moveTo>
                  <a:pt x="18441" y="7960"/>
                </a:moveTo>
                <a:lnTo>
                  <a:pt x="18409" y="7967"/>
                </a:lnTo>
                <a:lnTo>
                  <a:pt x="18404" y="7983"/>
                </a:lnTo>
                <a:lnTo>
                  <a:pt x="18377" y="8071"/>
                </a:lnTo>
                <a:lnTo>
                  <a:pt x="18355" y="8114"/>
                </a:lnTo>
                <a:lnTo>
                  <a:pt x="18322" y="8188"/>
                </a:lnTo>
                <a:lnTo>
                  <a:pt x="18300" y="8285"/>
                </a:lnTo>
                <a:lnTo>
                  <a:pt x="18322" y="8241"/>
                </a:lnTo>
                <a:lnTo>
                  <a:pt x="18355" y="8211"/>
                </a:lnTo>
                <a:lnTo>
                  <a:pt x="18382" y="8197"/>
                </a:lnTo>
                <a:lnTo>
                  <a:pt x="18377" y="8167"/>
                </a:lnTo>
                <a:lnTo>
                  <a:pt x="18441" y="7960"/>
                </a:lnTo>
                <a:close/>
                <a:moveTo>
                  <a:pt x="13756" y="7997"/>
                </a:moveTo>
                <a:lnTo>
                  <a:pt x="13751" y="8004"/>
                </a:lnTo>
                <a:lnTo>
                  <a:pt x="13745" y="8027"/>
                </a:lnTo>
                <a:lnTo>
                  <a:pt x="13756" y="8034"/>
                </a:lnTo>
                <a:lnTo>
                  <a:pt x="13756" y="7997"/>
                </a:lnTo>
                <a:close/>
                <a:moveTo>
                  <a:pt x="835" y="8020"/>
                </a:moveTo>
                <a:lnTo>
                  <a:pt x="835" y="8034"/>
                </a:lnTo>
                <a:lnTo>
                  <a:pt x="840" y="8034"/>
                </a:lnTo>
                <a:lnTo>
                  <a:pt x="835" y="8020"/>
                </a:lnTo>
                <a:close/>
                <a:moveTo>
                  <a:pt x="868" y="8114"/>
                </a:moveTo>
                <a:lnTo>
                  <a:pt x="873" y="8137"/>
                </a:lnTo>
                <a:lnTo>
                  <a:pt x="890" y="8167"/>
                </a:lnTo>
                <a:lnTo>
                  <a:pt x="895" y="8167"/>
                </a:lnTo>
                <a:lnTo>
                  <a:pt x="878" y="8130"/>
                </a:lnTo>
                <a:lnTo>
                  <a:pt x="868" y="8114"/>
                </a:lnTo>
                <a:close/>
                <a:moveTo>
                  <a:pt x="18049" y="8439"/>
                </a:moveTo>
                <a:lnTo>
                  <a:pt x="18049" y="8462"/>
                </a:lnTo>
                <a:lnTo>
                  <a:pt x="18082" y="8499"/>
                </a:lnTo>
                <a:lnTo>
                  <a:pt x="18109" y="8536"/>
                </a:lnTo>
                <a:lnTo>
                  <a:pt x="18114" y="8529"/>
                </a:lnTo>
                <a:lnTo>
                  <a:pt x="18114" y="8513"/>
                </a:lnTo>
                <a:lnTo>
                  <a:pt x="18109" y="8499"/>
                </a:lnTo>
                <a:lnTo>
                  <a:pt x="18087" y="8469"/>
                </a:lnTo>
                <a:lnTo>
                  <a:pt x="18049" y="8439"/>
                </a:lnTo>
                <a:close/>
                <a:moveTo>
                  <a:pt x="3999" y="8602"/>
                </a:moveTo>
                <a:lnTo>
                  <a:pt x="3999" y="9109"/>
                </a:lnTo>
                <a:lnTo>
                  <a:pt x="3987" y="9118"/>
                </a:lnTo>
                <a:lnTo>
                  <a:pt x="3960" y="9175"/>
                </a:lnTo>
                <a:lnTo>
                  <a:pt x="3927" y="9219"/>
                </a:lnTo>
                <a:lnTo>
                  <a:pt x="3895" y="9212"/>
                </a:lnTo>
                <a:lnTo>
                  <a:pt x="3862" y="9182"/>
                </a:lnTo>
                <a:lnTo>
                  <a:pt x="3845" y="9155"/>
                </a:lnTo>
                <a:lnTo>
                  <a:pt x="3828" y="9138"/>
                </a:lnTo>
                <a:lnTo>
                  <a:pt x="3774" y="9138"/>
                </a:lnTo>
                <a:lnTo>
                  <a:pt x="3753" y="9155"/>
                </a:lnTo>
                <a:lnTo>
                  <a:pt x="3741" y="9168"/>
                </a:lnTo>
                <a:lnTo>
                  <a:pt x="3736" y="9191"/>
                </a:lnTo>
                <a:lnTo>
                  <a:pt x="3741" y="9198"/>
                </a:lnTo>
                <a:lnTo>
                  <a:pt x="3759" y="9242"/>
                </a:lnTo>
                <a:lnTo>
                  <a:pt x="3764" y="9359"/>
                </a:lnTo>
                <a:lnTo>
                  <a:pt x="3769" y="9389"/>
                </a:lnTo>
                <a:lnTo>
                  <a:pt x="3774" y="9433"/>
                </a:lnTo>
                <a:lnTo>
                  <a:pt x="3769" y="9477"/>
                </a:lnTo>
                <a:lnTo>
                  <a:pt x="3769" y="9514"/>
                </a:lnTo>
                <a:lnTo>
                  <a:pt x="3796" y="9596"/>
                </a:lnTo>
                <a:lnTo>
                  <a:pt x="3786" y="9868"/>
                </a:lnTo>
                <a:lnTo>
                  <a:pt x="3808" y="9935"/>
                </a:lnTo>
                <a:lnTo>
                  <a:pt x="3868" y="10059"/>
                </a:lnTo>
                <a:lnTo>
                  <a:pt x="3873" y="10096"/>
                </a:lnTo>
                <a:lnTo>
                  <a:pt x="3878" y="10119"/>
                </a:lnTo>
                <a:lnTo>
                  <a:pt x="3890" y="10140"/>
                </a:lnTo>
                <a:lnTo>
                  <a:pt x="3949" y="10192"/>
                </a:lnTo>
                <a:lnTo>
                  <a:pt x="3972" y="10222"/>
                </a:lnTo>
                <a:lnTo>
                  <a:pt x="3972" y="10273"/>
                </a:lnTo>
                <a:lnTo>
                  <a:pt x="3949" y="10303"/>
                </a:lnTo>
                <a:lnTo>
                  <a:pt x="3883" y="10370"/>
                </a:lnTo>
                <a:lnTo>
                  <a:pt x="3856" y="10420"/>
                </a:lnTo>
                <a:lnTo>
                  <a:pt x="3823" y="10494"/>
                </a:lnTo>
                <a:lnTo>
                  <a:pt x="3828" y="10561"/>
                </a:lnTo>
                <a:lnTo>
                  <a:pt x="3828" y="10618"/>
                </a:lnTo>
                <a:lnTo>
                  <a:pt x="3818" y="10678"/>
                </a:lnTo>
                <a:lnTo>
                  <a:pt x="3808" y="10722"/>
                </a:lnTo>
                <a:lnTo>
                  <a:pt x="3781" y="10782"/>
                </a:lnTo>
                <a:lnTo>
                  <a:pt x="3759" y="10812"/>
                </a:lnTo>
                <a:lnTo>
                  <a:pt x="3747" y="10812"/>
                </a:lnTo>
                <a:lnTo>
                  <a:pt x="3747" y="10839"/>
                </a:lnTo>
                <a:lnTo>
                  <a:pt x="3753" y="10922"/>
                </a:lnTo>
                <a:lnTo>
                  <a:pt x="3764" y="10966"/>
                </a:lnTo>
                <a:lnTo>
                  <a:pt x="3801" y="10986"/>
                </a:lnTo>
                <a:lnTo>
                  <a:pt x="3828" y="11023"/>
                </a:lnTo>
                <a:lnTo>
                  <a:pt x="3840" y="11083"/>
                </a:lnTo>
                <a:lnTo>
                  <a:pt x="3835" y="11150"/>
                </a:lnTo>
                <a:lnTo>
                  <a:pt x="3818" y="11194"/>
                </a:lnTo>
                <a:lnTo>
                  <a:pt x="3781" y="11230"/>
                </a:lnTo>
                <a:lnTo>
                  <a:pt x="3736" y="11237"/>
                </a:lnTo>
                <a:lnTo>
                  <a:pt x="3719" y="11311"/>
                </a:lnTo>
                <a:lnTo>
                  <a:pt x="5105" y="11997"/>
                </a:lnTo>
                <a:lnTo>
                  <a:pt x="5819" y="11997"/>
                </a:lnTo>
                <a:lnTo>
                  <a:pt x="5819" y="8609"/>
                </a:lnTo>
                <a:lnTo>
                  <a:pt x="4914" y="8609"/>
                </a:lnTo>
                <a:lnTo>
                  <a:pt x="3999" y="8602"/>
                </a:lnTo>
                <a:close/>
                <a:moveTo>
                  <a:pt x="5874" y="8609"/>
                </a:moveTo>
                <a:lnTo>
                  <a:pt x="5874" y="11997"/>
                </a:lnTo>
                <a:lnTo>
                  <a:pt x="6131" y="11997"/>
                </a:lnTo>
                <a:lnTo>
                  <a:pt x="6136" y="11723"/>
                </a:lnTo>
                <a:lnTo>
                  <a:pt x="6747" y="11732"/>
                </a:lnTo>
                <a:lnTo>
                  <a:pt x="6699" y="11599"/>
                </a:lnTo>
                <a:lnTo>
                  <a:pt x="8068" y="11599"/>
                </a:lnTo>
                <a:lnTo>
                  <a:pt x="8073" y="8851"/>
                </a:lnTo>
                <a:lnTo>
                  <a:pt x="8090" y="8851"/>
                </a:lnTo>
                <a:lnTo>
                  <a:pt x="8090" y="8609"/>
                </a:lnTo>
                <a:lnTo>
                  <a:pt x="5874" y="8609"/>
                </a:lnTo>
                <a:close/>
                <a:moveTo>
                  <a:pt x="8144" y="8609"/>
                </a:moveTo>
                <a:lnTo>
                  <a:pt x="8144" y="8844"/>
                </a:lnTo>
                <a:lnTo>
                  <a:pt x="8328" y="8844"/>
                </a:lnTo>
                <a:lnTo>
                  <a:pt x="9273" y="8851"/>
                </a:lnTo>
                <a:lnTo>
                  <a:pt x="9273" y="10045"/>
                </a:lnTo>
                <a:lnTo>
                  <a:pt x="9278" y="10045"/>
                </a:lnTo>
                <a:lnTo>
                  <a:pt x="9310" y="10075"/>
                </a:lnTo>
                <a:lnTo>
                  <a:pt x="9387" y="10156"/>
                </a:lnTo>
                <a:lnTo>
                  <a:pt x="9419" y="10149"/>
                </a:lnTo>
                <a:lnTo>
                  <a:pt x="9447" y="10156"/>
                </a:lnTo>
                <a:lnTo>
                  <a:pt x="9459" y="10126"/>
                </a:lnTo>
                <a:lnTo>
                  <a:pt x="9464" y="10112"/>
                </a:lnTo>
                <a:lnTo>
                  <a:pt x="9496" y="10119"/>
                </a:lnTo>
                <a:lnTo>
                  <a:pt x="9540" y="10163"/>
                </a:lnTo>
                <a:lnTo>
                  <a:pt x="9545" y="10169"/>
                </a:lnTo>
                <a:lnTo>
                  <a:pt x="9573" y="10229"/>
                </a:lnTo>
                <a:lnTo>
                  <a:pt x="9573" y="10259"/>
                </a:lnTo>
                <a:lnTo>
                  <a:pt x="9590" y="10266"/>
                </a:lnTo>
                <a:lnTo>
                  <a:pt x="9637" y="10266"/>
                </a:lnTo>
                <a:lnTo>
                  <a:pt x="9704" y="10303"/>
                </a:lnTo>
                <a:lnTo>
                  <a:pt x="9719" y="10303"/>
                </a:lnTo>
                <a:lnTo>
                  <a:pt x="9774" y="10296"/>
                </a:lnTo>
                <a:lnTo>
                  <a:pt x="9823" y="10347"/>
                </a:lnTo>
                <a:lnTo>
                  <a:pt x="9851" y="10310"/>
                </a:lnTo>
                <a:lnTo>
                  <a:pt x="9917" y="10310"/>
                </a:lnTo>
                <a:lnTo>
                  <a:pt x="9982" y="10303"/>
                </a:lnTo>
                <a:lnTo>
                  <a:pt x="9992" y="10383"/>
                </a:lnTo>
                <a:lnTo>
                  <a:pt x="10026" y="10413"/>
                </a:lnTo>
                <a:lnTo>
                  <a:pt x="10041" y="10434"/>
                </a:lnTo>
                <a:lnTo>
                  <a:pt x="10041" y="10471"/>
                </a:lnTo>
                <a:lnTo>
                  <a:pt x="10047" y="10471"/>
                </a:lnTo>
                <a:lnTo>
                  <a:pt x="10059" y="10457"/>
                </a:lnTo>
                <a:lnTo>
                  <a:pt x="10113" y="10397"/>
                </a:lnTo>
                <a:lnTo>
                  <a:pt x="10128" y="10397"/>
                </a:lnTo>
                <a:lnTo>
                  <a:pt x="10151" y="10406"/>
                </a:lnTo>
                <a:lnTo>
                  <a:pt x="10168" y="10427"/>
                </a:lnTo>
                <a:lnTo>
                  <a:pt x="10173" y="10450"/>
                </a:lnTo>
                <a:lnTo>
                  <a:pt x="10210" y="10471"/>
                </a:lnTo>
                <a:lnTo>
                  <a:pt x="10222" y="10494"/>
                </a:lnTo>
                <a:lnTo>
                  <a:pt x="10249" y="10471"/>
                </a:lnTo>
                <a:lnTo>
                  <a:pt x="10260" y="10471"/>
                </a:lnTo>
                <a:lnTo>
                  <a:pt x="10287" y="10450"/>
                </a:lnTo>
                <a:lnTo>
                  <a:pt x="10319" y="10471"/>
                </a:lnTo>
                <a:lnTo>
                  <a:pt x="10326" y="10487"/>
                </a:lnTo>
                <a:lnTo>
                  <a:pt x="10347" y="10480"/>
                </a:lnTo>
                <a:lnTo>
                  <a:pt x="10359" y="10443"/>
                </a:lnTo>
                <a:lnTo>
                  <a:pt x="10391" y="10420"/>
                </a:lnTo>
                <a:lnTo>
                  <a:pt x="10418" y="10427"/>
                </a:lnTo>
                <a:lnTo>
                  <a:pt x="10435" y="10450"/>
                </a:lnTo>
                <a:lnTo>
                  <a:pt x="10445" y="10471"/>
                </a:lnTo>
                <a:lnTo>
                  <a:pt x="10468" y="10480"/>
                </a:lnTo>
                <a:lnTo>
                  <a:pt x="10490" y="10457"/>
                </a:lnTo>
                <a:lnTo>
                  <a:pt x="10510" y="10443"/>
                </a:lnTo>
                <a:lnTo>
                  <a:pt x="10532" y="10457"/>
                </a:lnTo>
                <a:lnTo>
                  <a:pt x="10544" y="10464"/>
                </a:lnTo>
                <a:lnTo>
                  <a:pt x="10549" y="10501"/>
                </a:lnTo>
                <a:lnTo>
                  <a:pt x="10577" y="10524"/>
                </a:lnTo>
                <a:lnTo>
                  <a:pt x="10604" y="10531"/>
                </a:lnTo>
                <a:lnTo>
                  <a:pt x="10619" y="10554"/>
                </a:lnTo>
                <a:lnTo>
                  <a:pt x="10626" y="10545"/>
                </a:lnTo>
                <a:lnTo>
                  <a:pt x="10653" y="10531"/>
                </a:lnTo>
                <a:lnTo>
                  <a:pt x="10686" y="10501"/>
                </a:lnTo>
                <a:lnTo>
                  <a:pt x="10768" y="10464"/>
                </a:lnTo>
                <a:lnTo>
                  <a:pt x="10800" y="10480"/>
                </a:lnTo>
                <a:lnTo>
                  <a:pt x="10810" y="10480"/>
                </a:lnTo>
                <a:lnTo>
                  <a:pt x="10817" y="10464"/>
                </a:lnTo>
                <a:lnTo>
                  <a:pt x="10882" y="10434"/>
                </a:lnTo>
                <a:lnTo>
                  <a:pt x="10899" y="10420"/>
                </a:lnTo>
                <a:lnTo>
                  <a:pt x="10936" y="10450"/>
                </a:lnTo>
                <a:lnTo>
                  <a:pt x="10936" y="10464"/>
                </a:lnTo>
                <a:lnTo>
                  <a:pt x="10964" y="10471"/>
                </a:lnTo>
                <a:lnTo>
                  <a:pt x="10974" y="10471"/>
                </a:lnTo>
                <a:lnTo>
                  <a:pt x="10996" y="10457"/>
                </a:lnTo>
                <a:lnTo>
                  <a:pt x="11018" y="10420"/>
                </a:lnTo>
                <a:lnTo>
                  <a:pt x="11045" y="10420"/>
                </a:lnTo>
                <a:lnTo>
                  <a:pt x="11078" y="10434"/>
                </a:lnTo>
                <a:lnTo>
                  <a:pt x="11155" y="10501"/>
                </a:lnTo>
                <a:lnTo>
                  <a:pt x="11187" y="10538"/>
                </a:lnTo>
                <a:lnTo>
                  <a:pt x="11219" y="10561"/>
                </a:lnTo>
                <a:lnTo>
                  <a:pt x="11241" y="10581"/>
                </a:lnTo>
                <a:lnTo>
                  <a:pt x="11286" y="10597"/>
                </a:lnTo>
                <a:lnTo>
                  <a:pt x="11301" y="9580"/>
                </a:lnTo>
                <a:lnTo>
                  <a:pt x="11241" y="8924"/>
                </a:lnTo>
                <a:lnTo>
                  <a:pt x="11236" y="8924"/>
                </a:lnTo>
                <a:lnTo>
                  <a:pt x="11236" y="8888"/>
                </a:lnTo>
                <a:lnTo>
                  <a:pt x="11231" y="8851"/>
                </a:lnTo>
                <a:lnTo>
                  <a:pt x="11236" y="8851"/>
                </a:lnTo>
                <a:lnTo>
                  <a:pt x="11236" y="8609"/>
                </a:lnTo>
                <a:lnTo>
                  <a:pt x="8144" y="8609"/>
                </a:lnTo>
                <a:close/>
                <a:moveTo>
                  <a:pt x="13751" y="8807"/>
                </a:moveTo>
                <a:lnTo>
                  <a:pt x="13756" y="8830"/>
                </a:lnTo>
                <a:lnTo>
                  <a:pt x="13756" y="8911"/>
                </a:lnTo>
                <a:lnTo>
                  <a:pt x="13735" y="8924"/>
                </a:lnTo>
                <a:lnTo>
                  <a:pt x="13210" y="8924"/>
                </a:lnTo>
                <a:lnTo>
                  <a:pt x="13200" y="8934"/>
                </a:lnTo>
                <a:lnTo>
                  <a:pt x="13190" y="8991"/>
                </a:lnTo>
                <a:lnTo>
                  <a:pt x="13178" y="8998"/>
                </a:lnTo>
                <a:lnTo>
                  <a:pt x="13183" y="9007"/>
                </a:lnTo>
                <a:lnTo>
                  <a:pt x="13183" y="9044"/>
                </a:lnTo>
                <a:lnTo>
                  <a:pt x="13168" y="9072"/>
                </a:lnTo>
                <a:lnTo>
                  <a:pt x="13156" y="9072"/>
                </a:lnTo>
                <a:lnTo>
                  <a:pt x="13163" y="9088"/>
                </a:lnTo>
                <a:lnTo>
                  <a:pt x="13156" y="9155"/>
                </a:lnTo>
                <a:lnTo>
                  <a:pt x="13135" y="9191"/>
                </a:lnTo>
                <a:lnTo>
                  <a:pt x="13135" y="9205"/>
                </a:lnTo>
                <a:lnTo>
                  <a:pt x="13140" y="9235"/>
                </a:lnTo>
                <a:lnTo>
                  <a:pt x="13140" y="9265"/>
                </a:lnTo>
                <a:lnTo>
                  <a:pt x="13123" y="9286"/>
                </a:lnTo>
                <a:lnTo>
                  <a:pt x="13113" y="9293"/>
                </a:lnTo>
                <a:lnTo>
                  <a:pt x="13113" y="9309"/>
                </a:lnTo>
                <a:lnTo>
                  <a:pt x="13101" y="9346"/>
                </a:lnTo>
                <a:lnTo>
                  <a:pt x="13059" y="9382"/>
                </a:lnTo>
                <a:lnTo>
                  <a:pt x="13047" y="9403"/>
                </a:lnTo>
                <a:lnTo>
                  <a:pt x="13053" y="9456"/>
                </a:lnTo>
                <a:lnTo>
                  <a:pt x="13031" y="9530"/>
                </a:lnTo>
                <a:lnTo>
                  <a:pt x="12999" y="9580"/>
                </a:lnTo>
                <a:lnTo>
                  <a:pt x="12987" y="9624"/>
                </a:lnTo>
                <a:lnTo>
                  <a:pt x="12992" y="9698"/>
                </a:lnTo>
                <a:lnTo>
                  <a:pt x="12965" y="9771"/>
                </a:lnTo>
                <a:lnTo>
                  <a:pt x="12955" y="9781"/>
                </a:lnTo>
                <a:lnTo>
                  <a:pt x="13626" y="9781"/>
                </a:lnTo>
                <a:lnTo>
                  <a:pt x="13619" y="9771"/>
                </a:lnTo>
                <a:lnTo>
                  <a:pt x="13674" y="9764"/>
                </a:lnTo>
                <a:lnTo>
                  <a:pt x="14608" y="9781"/>
                </a:lnTo>
                <a:lnTo>
                  <a:pt x="15082" y="9787"/>
                </a:lnTo>
                <a:lnTo>
                  <a:pt x="15104" y="9787"/>
                </a:lnTo>
                <a:lnTo>
                  <a:pt x="15114" y="9677"/>
                </a:lnTo>
                <a:lnTo>
                  <a:pt x="15131" y="9640"/>
                </a:lnTo>
                <a:lnTo>
                  <a:pt x="15164" y="9617"/>
                </a:lnTo>
                <a:lnTo>
                  <a:pt x="15208" y="9617"/>
                </a:lnTo>
                <a:lnTo>
                  <a:pt x="15223" y="9543"/>
                </a:lnTo>
                <a:lnTo>
                  <a:pt x="15283" y="9470"/>
                </a:lnTo>
                <a:lnTo>
                  <a:pt x="15310" y="9449"/>
                </a:lnTo>
                <a:lnTo>
                  <a:pt x="15332" y="9440"/>
                </a:lnTo>
                <a:lnTo>
                  <a:pt x="15349" y="9433"/>
                </a:lnTo>
                <a:lnTo>
                  <a:pt x="15426" y="9419"/>
                </a:lnTo>
                <a:lnTo>
                  <a:pt x="15508" y="9366"/>
                </a:lnTo>
                <a:lnTo>
                  <a:pt x="15573" y="9302"/>
                </a:lnTo>
                <a:lnTo>
                  <a:pt x="15617" y="9286"/>
                </a:lnTo>
                <a:lnTo>
                  <a:pt x="15622" y="9279"/>
                </a:lnTo>
                <a:lnTo>
                  <a:pt x="15627" y="9265"/>
                </a:lnTo>
                <a:lnTo>
                  <a:pt x="15638" y="9219"/>
                </a:lnTo>
                <a:lnTo>
                  <a:pt x="15655" y="9191"/>
                </a:lnTo>
                <a:lnTo>
                  <a:pt x="15682" y="9191"/>
                </a:lnTo>
                <a:lnTo>
                  <a:pt x="15704" y="9168"/>
                </a:lnTo>
                <a:lnTo>
                  <a:pt x="15731" y="9145"/>
                </a:lnTo>
                <a:lnTo>
                  <a:pt x="15759" y="9132"/>
                </a:lnTo>
                <a:lnTo>
                  <a:pt x="15786" y="9132"/>
                </a:lnTo>
                <a:lnTo>
                  <a:pt x="15801" y="9168"/>
                </a:lnTo>
                <a:lnTo>
                  <a:pt x="15801" y="9161"/>
                </a:lnTo>
                <a:lnTo>
                  <a:pt x="15851" y="9102"/>
                </a:lnTo>
                <a:lnTo>
                  <a:pt x="15883" y="9081"/>
                </a:lnTo>
                <a:lnTo>
                  <a:pt x="15938" y="9065"/>
                </a:lnTo>
                <a:lnTo>
                  <a:pt x="15965" y="9088"/>
                </a:lnTo>
                <a:lnTo>
                  <a:pt x="16019" y="8977"/>
                </a:lnTo>
                <a:lnTo>
                  <a:pt x="16047" y="8954"/>
                </a:lnTo>
                <a:lnTo>
                  <a:pt x="16074" y="8941"/>
                </a:lnTo>
                <a:lnTo>
                  <a:pt x="16086" y="8888"/>
                </a:lnTo>
                <a:lnTo>
                  <a:pt x="16086" y="8851"/>
                </a:lnTo>
                <a:lnTo>
                  <a:pt x="16041" y="8851"/>
                </a:lnTo>
                <a:lnTo>
                  <a:pt x="16026" y="8860"/>
                </a:lnTo>
                <a:lnTo>
                  <a:pt x="15365" y="8860"/>
                </a:lnTo>
                <a:lnTo>
                  <a:pt x="15355" y="8830"/>
                </a:lnTo>
                <a:lnTo>
                  <a:pt x="15360" y="8860"/>
                </a:lnTo>
                <a:lnTo>
                  <a:pt x="15365" y="8867"/>
                </a:lnTo>
                <a:lnTo>
                  <a:pt x="15349" y="8867"/>
                </a:lnTo>
                <a:lnTo>
                  <a:pt x="14308" y="8823"/>
                </a:lnTo>
                <a:lnTo>
                  <a:pt x="13795" y="8830"/>
                </a:lnTo>
                <a:lnTo>
                  <a:pt x="13783" y="8807"/>
                </a:lnTo>
                <a:lnTo>
                  <a:pt x="13751" y="8807"/>
                </a:lnTo>
                <a:close/>
                <a:moveTo>
                  <a:pt x="15355" y="8830"/>
                </a:moveTo>
                <a:lnTo>
                  <a:pt x="15349" y="8807"/>
                </a:lnTo>
                <a:lnTo>
                  <a:pt x="15349" y="8814"/>
                </a:lnTo>
                <a:lnTo>
                  <a:pt x="15355" y="8830"/>
                </a:lnTo>
                <a:close/>
                <a:moveTo>
                  <a:pt x="16140" y="8860"/>
                </a:moveTo>
                <a:lnTo>
                  <a:pt x="16140" y="8874"/>
                </a:lnTo>
                <a:lnTo>
                  <a:pt x="16135" y="8904"/>
                </a:lnTo>
                <a:lnTo>
                  <a:pt x="16128" y="8947"/>
                </a:lnTo>
                <a:lnTo>
                  <a:pt x="16128" y="9014"/>
                </a:lnTo>
                <a:lnTo>
                  <a:pt x="16081" y="9014"/>
                </a:lnTo>
                <a:lnTo>
                  <a:pt x="16069" y="9021"/>
                </a:lnTo>
                <a:lnTo>
                  <a:pt x="16053" y="9035"/>
                </a:lnTo>
                <a:lnTo>
                  <a:pt x="15999" y="9155"/>
                </a:lnTo>
                <a:lnTo>
                  <a:pt x="15960" y="9175"/>
                </a:lnTo>
                <a:lnTo>
                  <a:pt x="15927" y="9138"/>
                </a:lnTo>
                <a:lnTo>
                  <a:pt x="15900" y="9145"/>
                </a:lnTo>
                <a:lnTo>
                  <a:pt x="15878" y="9168"/>
                </a:lnTo>
                <a:lnTo>
                  <a:pt x="15813" y="9242"/>
                </a:lnTo>
                <a:lnTo>
                  <a:pt x="15796" y="9256"/>
                </a:lnTo>
                <a:lnTo>
                  <a:pt x="15769" y="9249"/>
                </a:lnTo>
                <a:lnTo>
                  <a:pt x="15753" y="9212"/>
                </a:lnTo>
                <a:lnTo>
                  <a:pt x="15736" y="9228"/>
                </a:lnTo>
                <a:lnTo>
                  <a:pt x="15709" y="9272"/>
                </a:lnTo>
                <a:lnTo>
                  <a:pt x="15687" y="9265"/>
                </a:lnTo>
                <a:lnTo>
                  <a:pt x="15682" y="9293"/>
                </a:lnTo>
                <a:lnTo>
                  <a:pt x="15665" y="9329"/>
                </a:lnTo>
                <a:lnTo>
                  <a:pt x="15644" y="9352"/>
                </a:lnTo>
                <a:lnTo>
                  <a:pt x="15590" y="9375"/>
                </a:lnTo>
                <a:lnTo>
                  <a:pt x="15535" y="9426"/>
                </a:lnTo>
                <a:lnTo>
                  <a:pt x="15436" y="9493"/>
                </a:lnTo>
                <a:lnTo>
                  <a:pt x="15360" y="9507"/>
                </a:lnTo>
                <a:lnTo>
                  <a:pt x="15332" y="9523"/>
                </a:lnTo>
                <a:lnTo>
                  <a:pt x="15317" y="9530"/>
                </a:lnTo>
                <a:lnTo>
                  <a:pt x="15273" y="9580"/>
                </a:lnTo>
                <a:lnTo>
                  <a:pt x="15245" y="9670"/>
                </a:lnTo>
                <a:lnTo>
                  <a:pt x="15201" y="9691"/>
                </a:lnTo>
                <a:lnTo>
                  <a:pt x="15174" y="9691"/>
                </a:lnTo>
                <a:lnTo>
                  <a:pt x="15169" y="9707"/>
                </a:lnTo>
                <a:lnTo>
                  <a:pt x="15159" y="9787"/>
                </a:lnTo>
                <a:lnTo>
                  <a:pt x="15305" y="9787"/>
                </a:lnTo>
                <a:lnTo>
                  <a:pt x="15583" y="9781"/>
                </a:lnTo>
                <a:lnTo>
                  <a:pt x="15704" y="9728"/>
                </a:lnTo>
                <a:lnTo>
                  <a:pt x="15714" y="9728"/>
                </a:lnTo>
                <a:lnTo>
                  <a:pt x="15747" y="9707"/>
                </a:lnTo>
                <a:lnTo>
                  <a:pt x="15818" y="9677"/>
                </a:lnTo>
                <a:lnTo>
                  <a:pt x="15851" y="9647"/>
                </a:lnTo>
                <a:lnTo>
                  <a:pt x="15873" y="9654"/>
                </a:lnTo>
                <a:lnTo>
                  <a:pt x="16353" y="9691"/>
                </a:lnTo>
                <a:lnTo>
                  <a:pt x="16374" y="9698"/>
                </a:lnTo>
                <a:lnTo>
                  <a:pt x="16381" y="9721"/>
                </a:lnTo>
                <a:lnTo>
                  <a:pt x="16408" y="9698"/>
                </a:lnTo>
                <a:lnTo>
                  <a:pt x="16478" y="9831"/>
                </a:lnTo>
                <a:lnTo>
                  <a:pt x="16483" y="9891"/>
                </a:lnTo>
                <a:lnTo>
                  <a:pt x="16892" y="9905"/>
                </a:lnTo>
                <a:lnTo>
                  <a:pt x="17296" y="10464"/>
                </a:lnTo>
                <a:lnTo>
                  <a:pt x="17345" y="10443"/>
                </a:lnTo>
                <a:lnTo>
                  <a:pt x="17482" y="10450"/>
                </a:lnTo>
                <a:lnTo>
                  <a:pt x="17487" y="10427"/>
                </a:lnTo>
                <a:lnTo>
                  <a:pt x="17492" y="10324"/>
                </a:lnTo>
                <a:lnTo>
                  <a:pt x="17531" y="10317"/>
                </a:lnTo>
                <a:lnTo>
                  <a:pt x="17574" y="10236"/>
                </a:lnTo>
                <a:lnTo>
                  <a:pt x="17601" y="10199"/>
                </a:lnTo>
                <a:lnTo>
                  <a:pt x="17618" y="10186"/>
                </a:lnTo>
                <a:lnTo>
                  <a:pt x="17668" y="10126"/>
                </a:lnTo>
                <a:lnTo>
                  <a:pt x="17700" y="10096"/>
                </a:lnTo>
                <a:lnTo>
                  <a:pt x="17695" y="10066"/>
                </a:lnTo>
                <a:lnTo>
                  <a:pt x="17695" y="9861"/>
                </a:lnTo>
                <a:lnTo>
                  <a:pt x="17760" y="9992"/>
                </a:lnTo>
                <a:lnTo>
                  <a:pt x="17765" y="10022"/>
                </a:lnTo>
                <a:lnTo>
                  <a:pt x="17772" y="10022"/>
                </a:lnTo>
                <a:lnTo>
                  <a:pt x="17819" y="9955"/>
                </a:lnTo>
                <a:lnTo>
                  <a:pt x="17864" y="9972"/>
                </a:lnTo>
                <a:lnTo>
                  <a:pt x="17951" y="9965"/>
                </a:lnTo>
                <a:lnTo>
                  <a:pt x="17945" y="9955"/>
                </a:lnTo>
                <a:lnTo>
                  <a:pt x="17963" y="9955"/>
                </a:lnTo>
                <a:lnTo>
                  <a:pt x="17968" y="9942"/>
                </a:lnTo>
                <a:lnTo>
                  <a:pt x="18017" y="9928"/>
                </a:lnTo>
                <a:lnTo>
                  <a:pt x="18044" y="9919"/>
                </a:lnTo>
                <a:lnTo>
                  <a:pt x="18072" y="9891"/>
                </a:lnTo>
                <a:lnTo>
                  <a:pt x="18082" y="9868"/>
                </a:lnTo>
                <a:lnTo>
                  <a:pt x="18077" y="9861"/>
                </a:lnTo>
                <a:lnTo>
                  <a:pt x="17973" y="9891"/>
                </a:lnTo>
                <a:lnTo>
                  <a:pt x="17901" y="9868"/>
                </a:lnTo>
                <a:lnTo>
                  <a:pt x="17864" y="9824"/>
                </a:lnTo>
                <a:lnTo>
                  <a:pt x="17826" y="9744"/>
                </a:lnTo>
                <a:lnTo>
                  <a:pt x="17869" y="9698"/>
                </a:lnTo>
                <a:lnTo>
                  <a:pt x="17940" y="9781"/>
                </a:lnTo>
                <a:lnTo>
                  <a:pt x="17956" y="9787"/>
                </a:lnTo>
                <a:lnTo>
                  <a:pt x="17995" y="9744"/>
                </a:lnTo>
                <a:lnTo>
                  <a:pt x="18000" y="9707"/>
                </a:lnTo>
                <a:lnTo>
                  <a:pt x="18022" y="9654"/>
                </a:lnTo>
                <a:lnTo>
                  <a:pt x="18017" y="9647"/>
                </a:lnTo>
                <a:lnTo>
                  <a:pt x="17869" y="9567"/>
                </a:lnTo>
                <a:lnTo>
                  <a:pt x="17841" y="9514"/>
                </a:lnTo>
                <a:lnTo>
                  <a:pt x="17874" y="9463"/>
                </a:lnTo>
                <a:lnTo>
                  <a:pt x="17928" y="9500"/>
                </a:lnTo>
                <a:lnTo>
                  <a:pt x="17973" y="9514"/>
                </a:lnTo>
                <a:lnTo>
                  <a:pt x="17995" y="9507"/>
                </a:lnTo>
                <a:lnTo>
                  <a:pt x="18000" y="9456"/>
                </a:lnTo>
                <a:lnTo>
                  <a:pt x="18044" y="9449"/>
                </a:lnTo>
                <a:lnTo>
                  <a:pt x="18077" y="9486"/>
                </a:lnTo>
                <a:lnTo>
                  <a:pt x="18082" y="9530"/>
                </a:lnTo>
                <a:lnTo>
                  <a:pt x="18109" y="9537"/>
                </a:lnTo>
                <a:lnTo>
                  <a:pt x="18159" y="9560"/>
                </a:lnTo>
                <a:lnTo>
                  <a:pt x="18186" y="9560"/>
                </a:lnTo>
                <a:lnTo>
                  <a:pt x="18196" y="9550"/>
                </a:lnTo>
                <a:lnTo>
                  <a:pt x="18245" y="9477"/>
                </a:lnTo>
                <a:lnTo>
                  <a:pt x="18310" y="9396"/>
                </a:lnTo>
                <a:lnTo>
                  <a:pt x="18322" y="9346"/>
                </a:lnTo>
                <a:lnTo>
                  <a:pt x="18310" y="9265"/>
                </a:lnTo>
                <a:lnTo>
                  <a:pt x="18290" y="9286"/>
                </a:lnTo>
                <a:lnTo>
                  <a:pt x="18278" y="9389"/>
                </a:lnTo>
                <a:lnTo>
                  <a:pt x="18245" y="9426"/>
                </a:lnTo>
                <a:lnTo>
                  <a:pt x="18191" y="9426"/>
                </a:lnTo>
                <a:lnTo>
                  <a:pt x="18196" y="9329"/>
                </a:lnTo>
                <a:lnTo>
                  <a:pt x="18201" y="9272"/>
                </a:lnTo>
                <a:lnTo>
                  <a:pt x="18201" y="9249"/>
                </a:lnTo>
                <a:lnTo>
                  <a:pt x="18181" y="9242"/>
                </a:lnTo>
                <a:lnTo>
                  <a:pt x="18159" y="9256"/>
                </a:lnTo>
                <a:lnTo>
                  <a:pt x="18119" y="9265"/>
                </a:lnTo>
                <a:lnTo>
                  <a:pt x="18065" y="9265"/>
                </a:lnTo>
                <a:lnTo>
                  <a:pt x="18022" y="9272"/>
                </a:lnTo>
                <a:lnTo>
                  <a:pt x="17951" y="9256"/>
                </a:lnTo>
                <a:lnTo>
                  <a:pt x="17956" y="9175"/>
                </a:lnTo>
                <a:lnTo>
                  <a:pt x="17945" y="9118"/>
                </a:lnTo>
                <a:lnTo>
                  <a:pt x="17951" y="9051"/>
                </a:lnTo>
                <a:lnTo>
                  <a:pt x="18005" y="9051"/>
                </a:lnTo>
                <a:lnTo>
                  <a:pt x="18010" y="9095"/>
                </a:lnTo>
                <a:lnTo>
                  <a:pt x="18022" y="9125"/>
                </a:lnTo>
                <a:lnTo>
                  <a:pt x="18049" y="9145"/>
                </a:lnTo>
                <a:lnTo>
                  <a:pt x="18060" y="9145"/>
                </a:lnTo>
                <a:lnTo>
                  <a:pt x="18072" y="9132"/>
                </a:lnTo>
                <a:lnTo>
                  <a:pt x="18092" y="9081"/>
                </a:lnTo>
                <a:lnTo>
                  <a:pt x="18119" y="9081"/>
                </a:lnTo>
                <a:lnTo>
                  <a:pt x="18087" y="8991"/>
                </a:lnTo>
                <a:lnTo>
                  <a:pt x="18174" y="9051"/>
                </a:lnTo>
                <a:lnTo>
                  <a:pt x="18164" y="8954"/>
                </a:lnTo>
                <a:lnTo>
                  <a:pt x="18245" y="9021"/>
                </a:lnTo>
                <a:lnTo>
                  <a:pt x="18273" y="9028"/>
                </a:lnTo>
                <a:lnTo>
                  <a:pt x="18256" y="8977"/>
                </a:lnTo>
                <a:lnTo>
                  <a:pt x="18235" y="8947"/>
                </a:lnTo>
                <a:lnTo>
                  <a:pt x="18228" y="8904"/>
                </a:lnTo>
                <a:lnTo>
                  <a:pt x="18228" y="8888"/>
                </a:lnTo>
                <a:lnTo>
                  <a:pt x="16140" y="8860"/>
                </a:lnTo>
                <a:close/>
                <a:moveTo>
                  <a:pt x="8127" y="8918"/>
                </a:moveTo>
                <a:lnTo>
                  <a:pt x="8122" y="11665"/>
                </a:lnTo>
                <a:lnTo>
                  <a:pt x="6786" y="11672"/>
                </a:lnTo>
                <a:lnTo>
                  <a:pt x="6801" y="11716"/>
                </a:lnTo>
                <a:lnTo>
                  <a:pt x="6835" y="11739"/>
                </a:lnTo>
                <a:lnTo>
                  <a:pt x="6851" y="11746"/>
                </a:lnTo>
                <a:lnTo>
                  <a:pt x="6883" y="11806"/>
                </a:lnTo>
                <a:lnTo>
                  <a:pt x="6917" y="11879"/>
                </a:lnTo>
                <a:lnTo>
                  <a:pt x="6955" y="11930"/>
                </a:lnTo>
                <a:lnTo>
                  <a:pt x="6999" y="11960"/>
                </a:lnTo>
                <a:lnTo>
                  <a:pt x="7081" y="12054"/>
                </a:lnTo>
                <a:lnTo>
                  <a:pt x="7195" y="12211"/>
                </a:lnTo>
                <a:lnTo>
                  <a:pt x="7282" y="12312"/>
                </a:lnTo>
                <a:lnTo>
                  <a:pt x="7341" y="12358"/>
                </a:lnTo>
                <a:lnTo>
                  <a:pt x="7396" y="12409"/>
                </a:lnTo>
                <a:lnTo>
                  <a:pt x="7423" y="12452"/>
                </a:lnTo>
                <a:lnTo>
                  <a:pt x="7451" y="12533"/>
                </a:lnTo>
                <a:lnTo>
                  <a:pt x="7517" y="12733"/>
                </a:lnTo>
                <a:lnTo>
                  <a:pt x="7517" y="12807"/>
                </a:lnTo>
                <a:lnTo>
                  <a:pt x="7532" y="12880"/>
                </a:lnTo>
                <a:lnTo>
                  <a:pt x="7577" y="12975"/>
                </a:lnTo>
                <a:lnTo>
                  <a:pt x="7609" y="13028"/>
                </a:lnTo>
                <a:lnTo>
                  <a:pt x="7641" y="13048"/>
                </a:lnTo>
                <a:lnTo>
                  <a:pt x="7681" y="13085"/>
                </a:lnTo>
                <a:lnTo>
                  <a:pt x="7718" y="13138"/>
                </a:lnTo>
                <a:lnTo>
                  <a:pt x="7756" y="13168"/>
                </a:lnTo>
                <a:lnTo>
                  <a:pt x="7810" y="13189"/>
                </a:lnTo>
                <a:lnTo>
                  <a:pt x="7882" y="13242"/>
                </a:lnTo>
                <a:lnTo>
                  <a:pt x="7974" y="13315"/>
                </a:lnTo>
                <a:lnTo>
                  <a:pt x="8028" y="13352"/>
                </a:lnTo>
                <a:lnTo>
                  <a:pt x="8045" y="13352"/>
                </a:lnTo>
                <a:lnTo>
                  <a:pt x="8062" y="13336"/>
                </a:lnTo>
                <a:lnTo>
                  <a:pt x="8090" y="13285"/>
                </a:lnTo>
                <a:lnTo>
                  <a:pt x="8122" y="13249"/>
                </a:lnTo>
                <a:lnTo>
                  <a:pt x="8137" y="13232"/>
                </a:lnTo>
                <a:lnTo>
                  <a:pt x="8137" y="13205"/>
                </a:lnTo>
                <a:lnTo>
                  <a:pt x="8155" y="13122"/>
                </a:lnTo>
                <a:lnTo>
                  <a:pt x="8199" y="12991"/>
                </a:lnTo>
                <a:lnTo>
                  <a:pt x="8247" y="12917"/>
                </a:lnTo>
                <a:lnTo>
                  <a:pt x="8308" y="12910"/>
                </a:lnTo>
                <a:lnTo>
                  <a:pt x="8328" y="12894"/>
                </a:lnTo>
                <a:lnTo>
                  <a:pt x="8351" y="12850"/>
                </a:lnTo>
                <a:lnTo>
                  <a:pt x="8400" y="12850"/>
                </a:lnTo>
                <a:lnTo>
                  <a:pt x="8437" y="12880"/>
                </a:lnTo>
                <a:lnTo>
                  <a:pt x="8504" y="12894"/>
                </a:lnTo>
                <a:lnTo>
                  <a:pt x="8586" y="12901"/>
                </a:lnTo>
                <a:lnTo>
                  <a:pt x="8628" y="12894"/>
                </a:lnTo>
                <a:lnTo>
                  <a:pt x="8651" y="12887"/>
                </a:lnTo>
                <a:lnTo>
                  <a:pt x="8690" y="12887"/>
                </a:lnTo>
                <a:lnTo>
                  <a:pt x="8690" y="12901"/>
                </a:lnTo>
                <a:lnTo>
                  <a:pt x="8710" y="12901"/>
                </a:lnTo>
                <a:lnTo>
                  <a:pt x="8749" y="12938"/>
                </a:lnTo>
                <a:lnTo>
                  <a:pt x="8777" y="12998"/>
                </a:lnTo>
                <a:lnTo>
                  <a:pt x="8874" y="13094"/>
                </a:lnTo>
                <a:lnTo>
                  <a:pt x="8886" y="13138"/>
                </a:lnTo>
                <a:lnTo>
                  <a:pt x="8918" y="13182"/>
                </a:lnTo>
                <a:lnTo>
                  <a:pt x="8983" y="13262"/>
                </a:lnTo>
                <a:lnTo>
                  <a:pt x="9022" y="13343"/>
                </a:lnTo>
                <a:lnTo>
                  <a:pt x="9032" y="13396"/>
                </a:lnTo>
                <a:lnTo>
                  <a:pt x="9060" y="13476"/>
                </a:lnTo>
                <a:lnTo>
                  <a:pt x="9114" y="13594"/>
                </a:lnTo>
                <a:lnTo>
                  <a:pt x="9153" y="13684"/>
                </a:lnTo>
                <a:lnTo>
                  <a:pt x="9141" y="13697"/>
                </a:lnTo>
                <a:lnTo>
                  <a:pt x="9141" y="13711"/>
                </a:lnTo>
                <a:lnTo>
                  <a:pt x="9159" y="13757"/>
                </a:lnTo>
                <a:lnTo>
                  <a:pt x="9181" y="13801"/>
                </a:lnTo>
                <a:lnTo>
                  <a:pt x="9223" y="13845"/>
                </a:lnTo>
                <a:lnTo>
                  <a:pt x="9268" y="13911"/>
                </a:lnTo>
                <a:lnTo>
                  <a:pt x="9305" y="14015"/>
                </a:lnTo>
                <a:lnTo>
                  <a:pt x="9355" y="14089"/>
                </a:lnTo>
                <a:lnTo>
                  <a:pt x="9414" y="14146"/>
                </a:lnTo>
                <a:lnTo>
                  <a:pt x="9453" y="14206"/>
                </a:lnTo>
                <a:lnTo>
                  <a:pt x="9464" y="14263"/>
                </a:lnTo>
                <a:lnTo>
                  <a:pt x="9464" y="14316"/>
                </a:lnTo>
                <a:lnTo>
                  <a:pt x="9459" y="14346"/>
                </a:lnTo>
                <a:lnTo>
                  <a:pt x="9459" y="14353"/>
                </a:lnTo>
                <a:lnTo>
                  <a:pt x="9474" y="14390"/>
                </a:lnTo>
                <a:lnTo>
                  <a:pt x="9481" y="14434"/>
                </a:lnTo>
                <a:lnTo>
                  <a:pt x="9474" y="14484"/>
                </a:lnTo>
                <a:lnTo>
                  <a:pt x="9474" y="14494"/>
                </a:lnTo>
                <a:lnTo>
                  <a:pt x="9528" y="14581"/>
                </a:lnTo>
                <a:lnTo>
                  <a:pt x="9562" y="14655"/>
                </a:lnTo>
                <a:lnTo>
                  <a:pt x="9578" y="14765"/>
                </a:lnTo>
                <a:lnTo>
                  <a:pt x="9600" y="14816"/>
                </a:lnTo>
                <a:lnTo>
                  <a:pt x="9622" y="14839"/>
                </a:lnTo>
                <a:lnTo>
                  <a:pt x="9677" y="14846"/>
                </a:lnTo>
                <a:lnTo>
                  <a:pt x="9726" y="14876"/>
                </a:lnTo>
                <a:lnTo>
                  <a:pt x="9753" y="14906"/>
                </a:lnTo>
                <a:lnTo>
                  <a:pt x="9781" y="14926"/>
                </a:lnTo>
                <a:lnTo>
                  <a:pt x="9823" y="14935"/>
                </a:lnTo>
                <a:lnTo>
                  <a:pt x="9868" y="14963"/>
                </a:lnTo>
                <a:lnTo>
                  <a:pt x="9905" y="15000"/>
                </a:lnTo>
                <a:lnTo>
                  <a:pt x="9972" y="15023"/>
                </a:lnTo>
                <a:lnTo>
                  <a:pt x="10074" y="15037"/>
                </a:lnTo>
                <a:lnTo>
                  <a:pt x="10168" y="15074"/>
                </a:lnTo>
                <a:lnTo>
                  <a:pt x="10217" y="15126"/>
                </a:lnTo>
                <a:lnTo>
                  <a:pt x="10222" y="15126"/>
                </a:lnTo>
                <a:lnTo>
                  <a:pt x="10222" y="15120"/>
                </a:lnTo>
                <a:lnTo>
                  <a:pt x="10260" y="15090"/>
                </a:lnTo>
                <a:lnTo>
                  <a:pt x="10272" y="15090"/>
                </a:lnTo>
                <a:lnTo>
                  <a:pt x="10195" y="14889"/>
                </a:lnTo>
                <a:lnTo>
                  <a:pt x="10178" y="14832"/>
                </a:lnTo>
                <a:lnTo>
                  <a:pt x="10168" y="14715"/>
                </a:lnTo>
                <a:lnTo>
                  <a:pt x="10156" y="14678"/>
                </a:lnTo>
                <a:lnTo>
                  <a:pt x="10145" y="14595"/>
                </a:lnTo>
                <a:lnTo>
                  <a:pt x="10135" y="14551"/>
                </a:lnTo>
                <a:lnTo>
                  <a:pt x="10151" y="14484"/>
                </a:lnTo>
                <a:lnTo>
                  <a:pt x="10162" y="14457"/>
                </a:lnTo>
                <a:lnTo>
                  <a:pt x="10168" y="14434"/>
                </a:lnTo>
                <a:lnTo>
                  <a:pt x="10162" y="14427"/>
                </a:lnTo>
                <a:lnTo>
                  <a:pt x="10091" y="14397"/>
                </a:lnTo>
                <a:lnTo>
                  <a:pt x="10019" y="14153"/>
                </a:lnTo>
                <a:lnTo>
                  <a:pt x="10128" y="14280"/>
                </a:lnTo>
                <a:lnTo>
                  <a:pt x="10178" y="14316"/>
                </a:lnTo>
                <a:lnTo>
                  <a:pt x="10190" y="14316"/>
                </a:lnTo>
                <a:lnTo>
                  <a:pt x="10200" y="14280"/>
                </a:lnTo>
                <a:lnTo>
                  <a:pt x="10232" y="14162"/>
                </a:lnTo>
                <a:lnTo>
                  <a:pt x="10173" y="14052"/>
                </a:lnTo>
                <a:lnTo>
                  <a:pt x="10205" y="14006"/>
                </a:lnTo>
                <a:lnTo>
                  <a:pt x="10227" y="13999"/>
                </a:lnTo>
                <a:lnTo>
                  <a:pt x="10272" y="14006"/>
                </a:lnTo>
                <a:lnTo>
                  <a:pt x="10287" y="13999"/>
                </a:lnTo>
                <a:lnTo>
                  <a:pt x="10309" y="13969"/>
                </a:lnTo>
                <a:lnTo>
                  <a:pt x="10299" y="13978"/>
                </a:lnTo>
                <a:lnTo>
                  <a:pt x="10282" y="13904"/>
                </a:lnTo>
                <a:lnTo>
                  <a:pt x="10282" y="13852"/>
                </a:lnTo>
                <a:lnTo>
                  <a:pt x="10326" y="13838"/>
                </a:lnTo>
                <a:lnTo>
                  <a:pt x="10359" y="13838"/>
                </a:lnTo>
                <a:lnTo>
                  <a:pt x="10364" y="13831"/>
                </a:lnTo>
                <a:lnTo>
                  <a:pt x="10408" y="13764"/>
                </a:lnTo>
                <a:lnTo>
                  <a:pt x="10418" y="13808"/>
                </a:lnTo>
                <a:lnTo>
                  <a:pt x="10418" y="13778"/>
                </a:lnTo>
                <a:lnTo>
                  <a:pt x="10435" y="13647"/>
                </a:lnTo>
                <a:lnTo>
                  <a:pt x="10500" y="13727"/>
                </a:lnTo>
                <a:lnTo>
                  <a:pt x="10527" y="13711"/>
                </a:lnTo>
                <a:lnTo>
                  <a:pt x="10468" y="13543"/>
                </a:lnTo>
                <a:lnTo>
                  <a:pt x="10510" y="13506"/>
                </a:lnTo>
                <a:lnTo>
                  <a:pt x="10549" y="13520"/>
                </a:lnTo>
                <a:lnTo>
                  <a:pt x="10560" y="13550"/>
                </a:lnTo>
                <a:lnTo>
                  <a:pt x="10565" y="13564"/>
                </a:lnTo>
                <a:lnTo>
                  <a:pt x="10577" y="13580"/>
                </a:lnTo>
                <a:lnTo>
                  <a:pt x="10577" y="13550"/>
                </a:lnTo>
                <a:lnTo>
                  <a:pt x="10647" y="13550"/>
                </a:lnTo>
                <a:lnTo>
                  <a:pt x="10701" y="13573"/>
                </a:lnTo>
                <a:lnTo>
                  <a:pt x="10740" y="13564"/>
                </a:lnTo>
                <a:lnTo>
                  <a:pt x="10745" y="13587"/>
                </a:lnTo>
                <a:lnTo>
                  <a:pt x="10790" y="13564"/>
                </a:lnTo>
                <a:lnTo>
                  <a:pt x="10832" y="13527"/>
                </a:lnTo>
                <a:lnTo>
                  <a:pt x="10860" y="13506"/>
                </a:lnTo>
                <a:lnTo>
                  <a:pt x="11001" y="13380"/>
                </a:lnTo>
                <a:lnTo>
                  <a:pt x="11040" y="13329"/>
                </a:lnTo>
                <a:lnTo>
                  <a:pt x="11045" y="13278"/>
                </a:lnTo>
                <a:lnTo>
                  <a:pt x="11095" y="13212"/>
                </a:lnTo>
                <a:lnTo>
                  <a:pt x="11127" y="13168"/>
                </a:lnTo>
                <a:lnTo>
                  <a:pt x="11122" y="13138"/>
                </a:lnTo>
                <a:lnTo>
                  <a:pt x="11100" y="13094"/>
                </a:lnTo>
                <a:lnTo>
                  <a:pt x="11083" y="12954"/>
                </a:lnTo>
                <a:lnTo>
                  <a:pt x="11132" y="12938"/>
                </a:lnTo>
                <a:lnTo>
                  <a:pt x="11149" y="12954"/>
                </a:lnTo>
                <a:lnTo>
                  <a:pt x="11172" y="12917"/>
                </a:lnTo>
                <a:lnTo>
                  <a:pt x="11241" y="12917"/>
                </a:lnTo>
                <a:lnTo>
                  <a:pt x="11253" y="13012"/>
                </a:lnTo>
                <a:lnTo>
                  <a:pt x="11247" y="13035"/>
                </a:lnTo>
                <a:lnTo>
                  <a:pt x="11269" y="13021"/>
                </a:lnTo>
                <a:lnTo>
                  <a:pt x="11323" y="13041"/>
                </a:lnTo>
                <a:lnTo>
                  <a:pt x="11455" y="12968"/>
                </a:lnTo>
                <a:lnTo>
                  <a:pt x="11504" y="12961"/>
                </a:lnTo>
                <a:lnTo>
                  <a:pt x="11487" y="12917"/>
                </a:lnTo>
                <a:lnTo>
                  <a:pt x="11541" y="12784"/>
                </a:lnTo>
                <a:lnTo>
                  <a:pt x="11559" y="12784"/>
                </a:lnTo>
                <a:lnTo>
                  <a:pt x="11574" y="12740"/>
                </a:lnTo>
                <a:lnTo>
                  <a:pt x="11574" y="12653"/>
                </a:lnTo>
                <a:lnTo>
                  <a:pt x="11564" y="12616"/>
                </a:lnTo>
                <a:lnTo>
                  <a:pt x="11564" y="12586"/>
                </a:lnTo>
                <a:lnTo>
                  <a:pt x="11574" y="12526"/>
                </a:lnTo>
                <a:lnTo>
                  <a:pt x="11574" y="12475"/>
                </a:lnTo>
                <a:lnTo>
                  <a:pt x="11596" y="12409"/>
                </a:lnTo>
                <a:lnTo>
                  <a:pt x="11613" y="12379"/>
                </a:lnTo>
                <a:lnTo>
                  <a:pt x="11628" y="12321"/>
                </a:lnTo>
                <a:lnTo>
                  <a:pt x="11628" y="12284"/>
                </a:lnTo>
                <a:lnTo>
                  <a:pt x="11635" y="12254"/>
                </a:lnTo>
                <a:lnTo>
                  <a:pt x="11628" y="12218"/>
                </a:lnTo>
                <a:lnTo>
                  <a:pt x="11640" y="12195"/>
                </a:lnTo>
                <a:lnTo>
                  <a:pt x="11640" y="12165"/>
                </a:lnTo>
                <a:lnTo>
                  <a:pt x="11635" y="12137"/>
                </a:lnTo>
                <a:lnTo>
                  <a:pt x="11623" y="12121"/>
                </a:lnTo>
                <a:lnTo>
                  <a:pt x="11596" y="12040"/>
                </a:lnTo>
                <a:lnTo>
                  <a:pt x="11596" y="12017"/>
                </a:lnTo>
                <a:lnTo>
                  <a:pt x="11569" y="11953"/>
                </a:lnTo>
                <a:lnTo>
                  <a:pt x="11569" y="11937"/>
                </a:lnTo>
                <a:lnTo>
                  <a:pt x="11547" y="11907"/>
                </a:lnTo>
                <a:lnTo>
                  <a:pt x="11536" y="11870"/>
                </a:lnTo>
                <a:lnTo>
                  <a:pt x="11536" y="11790"/>
                </a:lnTo>
                <a:lnTo>
                  <a:pt x="11531" y="11769"/>
                </a:lnTo>
                <a:lnTo>
                  <a:pt x="11509" y="11732"/>
                </a:lnTo>
                <a:lnTo>
                  <a:pt x="11455" y="11649"/>
                </a:lnTo>
                <a:lnTo>
                  <a:pt x="11455" y="11039"/>
                </a:lnTo>
                <a:lnTo>
                  <a:pt x="11449" y="10722"/>
                </a:lnTo>
                <a:lnTo>
                  <a:pt x="11427" y="10715"/>
                </a:lnTo>
                <a:lnTo>
                  <a:pt x="11405" y="10722"/>
                </a:lnTo>
                <a:lnTo>
                  <a:pt x="11395" y="10722"/>
                </a:lnTo>
                <a:lnTo>
                  <a:pt x="11378" y="10729"/>
                </a:lnTo>
                <a:lnTo>
                  <a:pt x="11363" y="10738"/>
                </a:lnTo>
                <a:lnTo>
                  <a:pt x="11335" y="10722"/>
                </a:lnTo>
                <a:lnTo>
                  <a:pt x="11328" y="10708"/>
                </a:lnTo>
                <a:lnTo>
                  <a:pt x="11318" y="10708"/>
                </a:lnTo>
                <a:lnTo>
                  <a:pt x="11301" y="10678"/>
                </a:lnTo>
                <a:lnTo>
                  <a:pt x="11214" y="10641"/>
                </a:lnTo>
                <a:lnTo>
                  <a:pt x="11192" y="10627"/>
                </a:lnTo>
                <a:lnTo>
                  <a:pt x="11149" y="10597"/>
                </a:lnTo>
                <a:lnTo>
                  <a:pt x="11117" y="10554"/>
                </a:lnTo>
                <a:lnTo>
                  <a:pt x="11045" y="10494"/>
                </a:lnTo>
                <a:lnTo>
                  <a:pt x="11035" y="10517"/>
                </a:lnTo>
                <a:lnTo>
                  <a:pt x="10981" y="10545"/>
                </a:lnTo>
                <a:lnTo>
                  <a:pt x="10959" y="10545"/>
                </a:lnTo>
                <a:lnTo>
                  <a:pt x="10914" y="10531"/>
                </a:lnTo>
                <a:lnTo>
                  <a:pt x="10892" y="10508"/>
                </a:lnTo>
                <a:lnTo>
                  <a:pt x="10855" y="10531"/>
                </a:lnTo>
                <a:lnTo>
                  <a:pt x="10844" y="10545"/>
                </a:lnTo>
                <a:lnTo>
                  <a:pt x="10795" y="10554"/>
                </a:lnTo>
                <a:lnTo>
                  <a:pt x="10768" y="10538"/>
                </a:lnTo>
                <a:lnTo>
                  <a:pt x="10708" y="10568"/>
                </a:lnTo>
                <a:lnTo>
                  <a:pt x="10674" y="10604"/>
                </a:lnTo>
                <a:lnTo>
                  <a:pt x="10659" y="10611"/>
                </a:lnTo>
                <a:lnTo>
                  <a:pt x="10636" y="10648"/>
                </a:lnTo>
                <a:lnTo>
                  <a:pt x="10599" y="10627"/>
                </a:lnTo>
                <a:lnTo>
                  <a:pt x="10577" y="10597"/>
                </a:lnTo>
                <a:lnTo>
                  <a:pt x="10549" y="10591"/>
                </a:lnTo>
                <a:lnTo>
                  <a:pt x="10500" y="10545"/>
                </a:lnTo>
                <a:lnTo>
                  <a:pt x="10478" y="10561"/>
                </a:lnTo>
                <a:lnTo>
                  <a:pt x="10456" y="10554"/>
                </a:lnTo>
                <a:lnTo>
                  <a:pt x="10408" y="10531"/>
                </a:lnTo>
                <a:lnTo>
                  <a:pt x="10396" y="10508"/>
                </a:lnTo>
                <a:lnTo>
                  <a:pt x="10391" y="10524"/>
                </a:lnTo>
                <a:lnTo>
                  <a:pt x="10374" y="10545"/>
                </a:lnTo>
                <a:lnTo>
                  <a:pt x="10353" y="10611"/>
                </a:lnTo>
                <a:lnTo>
                  <a:pt x="10336" y="10634"/>
                </a:lnTo>
                <a:lnTo>
                  <a:pt x="10304" y="10627"/>
                </a:lnTo>
                <a:lnTo>
                  <a:pt x="10282" y="10597"/>
                </a:lnTo>
                <a:lnTo>
                  <a:pt x="10272" y="10574"/>
                </a:lnTo>
                <a:lnTo>
                  <a:pt x="10265" y="10545"/>
                </a:lnTo>
                <a:lnTo>
                  <a:pt x="10260" y="10545"/>
                </a:lnTo>
                <a:lnTo>
                  <a:pt x="10244" y="10561"/>
                </a:lnTo>
                <a:lnTo>
                  <a:pt x="10222" y="10568"/>
                </a:lnTo>
                <a:lnTo>
                  <a:pt x="10195" y="10561"/>
                </a:lnTo>
                <a:lnTo>
                  <a:pt x="10173" y="10531"/>
                </a:lnTo>
                <a:lnTo>
                  <a:pt x="10135" y="10508"/>
                </a:lnTo>
                <a:lnTo>
                  <a:pt x="10123" y="10480"/>
                </a:lnTo>
                <a:lnTo>
                  <a:pt x="10091" y="10524"/>
                </a:lnTo>
                <a:lnTo>
                  <a:pt x="10059" y="10545"/>
                </a:lnTo>
                <a:lnTo>
                  <a:pt x="10036" y="10545"/>
                </a:lnTo>
                <a:lnTo>
                  <a:pt x="10009" y="10538"/>
                </a:lnTo>
                <a:lnTo>
                  <a:pt x="9987" y="10508"/>
                </a:lnTo>
                <a:lnTo>
                  <a:pt x="9987" y="10464"/>
                </a:lnTo>
                <a:lnTo>
                  <a:pt x="9949" y="10427"/>
                </a:lnTo>
                <a:lnTo>
                  <a:pt x="9932" y="10383"/>
                </a:lnTo>
                <a:lnTo>
                  <a:pt x="9873" y="10383"/>
                </a:lnTo>
                <a:lnTo>
                  <a:pt x="9845" y="10413"/>
                </a:lnTo>
                <a:lnTo>
                  <a:pt x="9823" y="10420"/>
                </a:lnTo>
                <a:lnTo>
                  <a:pt x="9791" y="10406"/>
                </a:lnTo>
                <a:lnTo>
                  <a:pt x="9759" y="10370"/>
                </a:lnTo>
                <a:lnTo>
                  <a:pt x="9719" y="10377"/>
                </a:lnTo>
                <a:lnTo>
                  <a:pt x="9687" y="10370"/>
                </a:lnTo>
                <a:lnTo>
                  <a:pt x="9627" y="10340"/>
                </a:lnTo>
                <a:lnTo>
                  <a:pt x="9578" y="10340"/>
                </a:lnTo>
                <a:lnTo>
                  <a:pt x="9545" y="10324"/>
                </a:lnTo>
                <a:lnTo>
                  <a:pt x="9523" y="10310"/>
                </a:lnTo>
                <a:lnTo>
                  <a:pt x="9518" y="10250"/>
                </a:lnTo>
                <a:lnTo>
                  <a:pt x="9496" y="10206"/>
                </a:lnTo>
                <a:lnTo>
                  <a:pt x="9491" y="10206"/>
                </a:lnTo>
                <a:lnTo>
                  <a:pt x="9486" y="10222"/>
                </a:lnTo>
                <a:lnTo>
                  <a:pt x="9459" y="10229"/>
                </a:lnTo>
                <a:lnTo>
                  <a:pt x="9419" y="10222"/>
                </a:lnTo>
                <a:lnTo>
                  <a:pt x="9377" y="10229"/>
                </a:lnTo>
                <a:lnTo>
                  <a:pt x="9349" y="10206"/>
                </a:lnTo>
                <a:lnTo>
                  <a:pt x="9278" y="10126"/>
                </a:lnTo>
                <a:lnTo>
                  <a:pt x="9256" y="10112"/>
                </a:lnTo>
                <a:lnTo>
                  <a:pt x="9218" y="10103"/>
                </a:lnTo>
                <a:lnTo>
                  <a:pt x="9218" y="8924"/>
                </a:lnTo>
                <a:lnTo>
                  <a:pt x="8127" y="8918"/>
                </a:lnTo>
                <a:close/>
                <a:moveTo>
                  <a:pt x="11296" y="8924"/>
                </a:moveTo>
                <a:lnTo>
                  <a:pt x="11356" y="9573"/>
                </a:lnTo>
                <a:lnTo>
                  <a:pt x="11340" y="10627"/>
                </a:lnTo>
                <a:lnTo>
                  <a:pt x="11351" y="10641"/>
                </a:lnTo>
                <a:lnTo>
                  <a:pt x="11368" y="10648"/>
                </a:lnTo>
                <a:lnTo>
                  <a:pt x="11378" y="10641"/>
                </a:lnTo>
                <a:lnTo>
                  <a:pt x="11405" y="10648"/>
                </a:lnTo>
                <a:lnTo>
                  <a:pt x="11422" y="10641"/>
                </a:lnTo>
                <a:lnTo>
                  <a:pt x="11472" y="10655"/>
                </a:lnTo>
                <a:lnTo>
                  <a:pt x="11504" y="10678"/>
                </a:lnTo>
                <a:lnTo>
                  <a:pt x="11509" y="10996"/>
                </a:lnTo>
                <a:lnTo>
                  <a:pt x="12540" y="10986"/>
                </a:lnTo>
                <a:lnTo>
                  <a:pt x="12556" y="10906"/>
                </a:lnTo>
                <a:lnTo>
                  <a:pt x="12535" y="10869"/>
                </a:lnTo>
                <a:lnTo>
                  <a:pt x="12528" y="10818"/>
                </a:lnTo>
                <a:lnTo>
                  <a:pt x="12540" y="10765"/>
                </a:lnTo>
                <a:lnTo>
                  <a:pt x="12540" y="10752"/>
                </a:lnTo>
                <a:lnTo>
                  <a:pt x="12528" y="10745"/>
                </a:lnTo>
                <a:lnTo>
                  <a:pt x="12513" y="10671"/>
                </a:lnTo>
                <a:lnTo>
                  <a:pt x="12523" y="10655"/>
                </a:lnTo>
                <a:lnTo>
                  <a:pt x="12513" y="10634"/>
                </a:lnTo>
                <a:lnTo>
                  <a:pt x="12528" y="10581"/>
                </a:lnTo>
                <a:lnTo>
                  <a:pt x="12563" y="10545"/>
                </a:lnTo>
                <a:lnTo>
                  <a:pt x="12578" y="10524"/>
                </a:lnTo>
                <a:lnTo>
                  <a:pt x="12578" y="10480"/>
                </a:lnTo>
                <a:lnTo>
                  <a:pt x="12568" y="10450"/>
                </a:lnTo>
                <a:lnTo>
                  <a:pt x="12578" y="10413"/>
                </a:lnTo>
                <a:lnTo>
                  <a:pt x="12600" y="10390"/>
                </a:lnTo>
                <a:lnTo>
                  <a:pt x="12627" y="10383"/>
                </a:lnTo>
                <a:lnTo>
                  <a:pt x="12617" y="10354"/>
                </a:lnTo>
                <a:lnTo>
                  <a:pt x="12632" y="10296"/>
                </a:lnTo>
                <a:lnTo>
                  <a:pt x="12672" y="10250"/>
                </a:lnTo>
                <a:lnTo>
                  <a:pt x="12682" y="10229"/>
                </a:lnTo>
                <a:lnTo>
                  <a:pt x="12687" y="10199"/>
                </a:lnTo>
                <a:lnTo>
                  <a:pt x="12714" y="10163"/>
                </a:lnTo>
                <a:lnTo>
                  <a:pt x="12741" y="10149"/>
                </a:lnTo>
                <a:lnTo>
                  <a:pt x="12753" y="10112"/>
                </a:lnTo>
                <a:lnTo>
                  <a:pt x="12759" y="10022"/>
                </a:lnTo>
                <a:lnTo>
                  <a:pt x="12774" y="9955"/>
                </a:lnTo>
                <a:lnTo>
                  <a:pt x="12796" y="9949"/>
                </a:lnTo>
                <a:lnTo>
                  <a:pt x="12796" y="9919"/>
                </a:lnTo>
                <a:lnTo>
                  <a:pt x="12828" y="9875"/>
                </a:lnTo>
                <a:lnTo>
                  <a:pt x="12863" y="9845"/>
                </a:lnTo>
                <a:lnTo>
                  <a:pt x="12863" y="9808"/>
                </a:lnTo>
                <a:lnTo>
                  <a:pt x="12873" y="9781"/>
                </a:lnTo>
                <a:lnTo>
                  <a:pt x="12883" y="9758"/>
                </a:lnTo>
                <a:lnTo>
                  <a:pt x="12922" y="9721"/>
                </a:lnTo>
                <a:lnTo>
                  <a:pt x="12932" y="9684"/>
                </a:lnTo>
                <a:lnTo>
                  <a:pt x="12927" y="9617"/>
                </a:lnTo>
                <a:lnTo>
                  <a:pt x="12955" y="9537"/>
                </a:lnTo>
                <a:lnTo>
                  <a:pt x="12987" y="9486"/>
                </a:lnTo>
                <a:lnTo>
                  <a:pt x="12999" y="9449"/>
                </a:lnTo>
                <a:lnTo>
                  <a:pt x="12992" y="9389"/>
                </a:lnTo>
                <a:lnTo>
                  <a:pt x="13014" y="9329"/>
                </a:lnTo>
                <a:lnTo>
                  <a:pt x="13059" y="9293"/>
                </a:lnTo>
                <a:lnTo>
                  <a:pt x="13059" y="9279"/>
                </a:lnTo>
                <a:lnTo>
                  <a:pt x="13064" y="9242"/>
                </a:lnTo>
                <a:lnTo>
                  <a:pt x="13074" y="9235"/>
                </a:lnTo>
                <a:lnTo>
                  <a:pt x="12808" y="9242"/>
                </a:lnTo>
                <a:lnTo>
                  <a:pt x="12868" y="9109"/>
                </a:lnTo>
                <a:lnTo>
                  <a:pt x="12883" y="9088"/>
                </a:lnTo>
                <a:lnTo>
                  <a:pt x="12900" y="9058"/>
                </a:lnTo>
                <a:lnTo>
                  <a:pt x="12922" y="9035"/>
                </a:lnTo>
                <a:lnTo>
                  <a:pt x="12944" y="8998"/>
                </a:lnTo>
                <a:lnTo>
                  <a:pt x="12944" y="8977"/>
                </a:lnTo>
                <a:lnTo>
                  <a:pt x="12932" y="8954"/>
                </a:lnTo>
                <a:lnTo>
                  <a:pt x="12922" y="8924"/>
                </a:lnTo>
                <a:lnTo>
                  <a:pt x="11296" y="8924"/>
                </a:lnTo>
                <a:close/>
                <a:moveTo>
                  <a:pt x="18223" y="9088"/>
                </a:moveTo>
                <a:lnTo>
                  <a:pt x="18218" y="9161"/>
                </a:lnTo>
                <a:lnTo>
                  <a:pt x="18208" y="9155"/>
                </a:lnTo>
                <a:lnTo>
                  <a:pt x="18218" y="9175"/>
                </a:lnTo>
                <a:lnTo>
                  <a:pt x="18251" y="9182"/>
                </a:lnTo>
                <a:lnTo>
                  <a:pt x="18256" y="9228"/>
                </a:lnTo>
                <a:lnTo>
                  <a:pt x="18300" y="9182"/>
                </a:lnTo>
                <a:lnTo>
                  <a:pt x="18310" y="9191"/>
                </a:lnTo>
                <a:lnTo>
                  <a:pt x="18300" y="9155"/>
                </a:lnTo>
                <a:lnTo>
                  <a:pt x="18278" y="9118"/>
                </a:lnTo>
                <a:lnTo>
                  <a:pt x="18263" y="9102"/>
                </a:lnTo>
                <a:lnTo>
                  <a:pt x="18223" y="9088"/>
                </a:lnTo>
                <a:close/>
                <a:moveTo>
                  <a:pt x="18327" y="9132"/>
                </a:moveTo>
                <a:lnTo>
                  <a:pt x="18310" y="9145"/>
                </a:lnTo>
                <a:lnTo>
                  <a:pt x="18338" y="9168"/>
                </a:lnTo>
                <a:lnTo>
                  <a:pt x="18327" y="9132"/>
                </a:lnTo>
                <a:close/>
                <a:moveTo>
                  <a:pt x="18126" y="9145"/>
                </a:moveTo>
                <a:lnTo>
                  <a:pt x="18114" y="9182"/>
                </a:lnTo>
                <a:lnTo>
                  <a:pt x="18104" y="9191"/>
                </a:lnTo>
                <a:lnTo>
                  <a:pt x="18114" y="9191"/>
                </a:lnTo>
                <a:lnTo>
                  <a:pt x="18147" y="9182"/>
                </a:lnTo>
                <a:lnTo>
                  <a:pt x="18169" y="9168"/>
                </a:lnTo>
                <a:lnTo>
                  <a:pt x="18131" y="9145"/>
                </a:lnTo>
                <a:lnTo>
                  <a:pt x="18126" y="9145"/>
                </a:lnTo>
                <a:close/>
                <a:moveTo>
                  <a:pt x="18464" y="9329"/>
                </a:moveTo>
                <a:lnTo>
                  <a:pt x="18414" y="9339"/>
                </a:lnTo>
                <a:lnTo>
                  <a:pt x="18414" y="9366"/>
                </a:lnTo>
                <a:lnTo>
                  <a:pt x="18419" y="9463"/>
                </a:lnTo>
                <a:lnTo>
                  <a:pt x="18419" y="9514"/>
                </a:lnTo>
                <a:lnTo>
                  <a:pt x="18404" y="9617"/>
                </a:lnTo>
                <a:lnTo>
                  <a:pt x="18327" y="9670"/>
                </a:lnTo>
                <a:lnTo>
                  <a:pt x="18327" y="9661"/>
                </a:lnTo>
                <a:lnTo>
                  <a:pt x="18300" y="9677"/>
                </a:lnTo>
                <a:lnTo>
                  <a:pt x="18181" y="9758"/>
                </a:lnTo>
                <a:lnTo>
                  <a:pt x="18268" y="9787"/>
                </a:lnTo>
                <a:lnTo>
                  <a:pt x="18349" y="9734"/>
                </a:lnTo>
                <a:lnTo>
                  <a:pt x="18332" y="9691"/>
                </a:lnTo>
                <a:lnTo>
                  <a:pt x="18365" y="9728"/>
                </a:lnTo>
                <a:lnTo>
                  <a:pt x="18441" y="9707"/>
                </a:lnTo>
                <a:lnTo>
                  <a:pt x="18459" y="9670"/>
                </a:lnTo>
                <a:lnTo>
                  <a:pt x="18481" y="9543"/>
                </a:lnTo>
                <a:lnTo>
                  <a:pt x="18486" y="9463"/>
                </a:lnTo>
                <a:lnTo>
                  <a:pt x="18474" y="9366"/>
                </a:lnTo>
                <a:lnTo>
                  <a:pt x="18464" y="9329"/>
                </a:lnTo>
                <a:close/>
                <a:moveTo>
                  <a:pt x="18038" y="9567"/>
                </a:moveTo>
                <a:lnTo>
                  <a:pt x="18027" y="9573"/>
                </a:lnTo>
                <a:lnTo>
                  <a:pt x="18044" y="9580"/>
                </a:lnTo>
                <a:lnTo>
                  <a:pt x="18038" y="9567"/>
                </a:lnTo>
                <a:close/>
                <a:moveTo>
                  <a:pt x="15856" y="9728"/>
                </a:moveTo>
                <a:lnTo>
                  <a:pt x="15840" y="9744"/>
                </a:lnTo>
                <a:lnTo>
                  <a:pt x="15769" y="9771"/>
                </a:lnTo>
                <a:lnTo>
                  <a:pt x="15726" y="9801"/>
                </a:lnTo>
                <a:lnTo>
                  <a:pt x="15714" y="9801"/>
                </a:lnTo>
                <a:lnTo>
                  <a:pt x="15595" y="9854"/>
                </a:lnTo>
                <a:lnTo>
                  <a:pt x="15583" y="9882"/>
                </a:lnTo>
                <a:lnTo>
                  <a:pt x="15528" y="9955"/>
                </a:lnTo>
                <a:lnTo>
                  <a:pt x="15523" y="9985"/>
                </a:lnTo>
                <a:lnTo>
                  <a:pt x="15583" y="10045"/>
                </a:lnTo>
                <a:lnTo>
                  <a:pt x="15622" y="10089"/>
                </a:lnTo>
                <a:lnTo>
                  <a:pt x="15644" y="10103"/>
                </a:lnTo>
                <a:lnTo>
                  <a:pt x="15677" y="10112"/>
                </a:lnTo>
                <a:lnTo>
                  <a:pt x="15704" y="10140"/>
                </a:lnTo>
                <a:lnTo>
                  <a:pt x="15719" y="10192"/>
                </a:lnTo>
                <a:lnTo>
                  <a:pt x="15801" y="10397"/>
                </a:lnTo>
                <a:lnTo>
                  <a:pt x="15890" y="10501"/>
                </a:lnTo>
                <a:lnTo>
                  <a:pt x="15927" y="10568"/>
                </a:lnTo>
                <a:lnTo>
                  <a:pt x="15944" y="10611"/>
                </a:lnTo>
                <a:lnTo>
                  <a:pt x="16019" y="10701"/>
                </a:lnTo>
                <a:lnTo>
                  <a:pt x="16053" y="10752"/>
                </a:lnTo>
                <a:lnTo>
                  <a:pt x="16053" y="10788"/>
                </a:lnTo>
                <a:lnTo>
                  <a:pt x="16059" y="10795"/>
                </a:lnTo>
                <a:lnTo>
                  <a:pt x="16074" y="10818"/>
                </a:lnTo>
                <a:lnTo>
                  <a:pt x="16091" y="10848"/>
                </a:lnTo>
                <a:lnTo>
                  <a:pt x="16108" y="10899"/>
                </a:lnTo>
                <a:lnTo>
                  <a:pt x="16128" y="10929"/>
                </a:lnTo>
                <a:lnTo>
                  <a:pt x="16178" y="10966"/>
                </a:lnTo>
                <a:lnTo>
                  <a:pt x="16217" y="11069"/>
                </a:lnTo>
                <a:lnTo>
                  <a:pt x="16238" y="11194"/>
                </a:lnTo>
                <a:lnTo>
                  <a:pt x="16255" y="11244"/>
                </a:lnTo>
                <a:lnTo>
                  <a:pt x="16287" y="11274"/>
                </a:lnTo>
                <a:lnTo>
                  <a:pt x="16336" y="11391"/>
                </a:lnTo>
                <a:lnTo>
                  <a:pt x="16353" y="11465"/>
                </a:lnTo>
                <a:lnTo>
                  <a:pt x="16353" y="11511"/>
                </a:lnTo>
                <a:lnTo>
                  <a:pt x="16364" y="11539"/>
                </a:lnTo>
                <a:lnTo>
                  <a:pt x="16401" y="11562"/>
                </a:lnTo>
                <a:lnTo>
                  <a:pt x="16413" y="11532"/>
                </a:lnTo>
                <a:lnTo>
                  <a:pt x="16451" y="11518"/>
                </a:lnTo>
                <a:lnTo>
                  <a:pt x="16456" y="11502"/>
                </a:lnTo>
                <a:lnTo>
                  <a:pt x="16456" y="11495"/>
                </a:lnTo>
                <a:lnTo>
                  <a:pt x="16440" y="11474"/>
                </a:lnTo>
                <a:lnTo>
                  <a:pt x="16423" y="11421"/>
                </a:lnTo>
                <a:lnTo>
                  <a:pt x="16418" y="11244"/>
                </a:lnTo>
                <a:lnTo>
                  <a:pt x="16456" y="11318"/>
                </a:lnTo>
                <a:lnTo>
                  <a:pt x="16532" y="11274"/>
                </a:lnTo>
                <a:lnTo>
                  <a:pt x="16582" y="11290"/>
                </a:lnTo>
                <a:lnTo>
                  <a:pt x="16614" y="11297"/>
                </a:lnTo>
                <a:lnTo>
                  <a:pt x="16636" y="11281"/>
                </a:lnTo>
                <a:lnTo>
                  <a:pt x="16647" y="11260"/>
                </a:lnTo>
                <a:lnTo>
                  <a:pt x="16681" y="11244"/>
                </a:lnTo>
                <a:lnTo>
                  <a:pt x="16701" y="11244"/>
                </a:lnTo>
                <a:lnTo>
                  <a:pt x="16728" y="11230"/>
                </a:lnTo>
                <a:lnTo>
                  <a:pt x="16756" y="11207"/>
                </a:lnTo>
                <a:lnTo>
                  <a:pt x="16763" y="11194"/>
                </a:lnTo>
                <a:lnTo>
                  <a:pt x="16728" y="11097"/>
                </a:lnTo>
                <a:lnTo>
                  <a:pt x="16822" y="11127"/>
                </a:lnTo>
                <a:lnTo>
                  <a:pt x="16838" y="11113"/>
                </a:lnTo>
                <a:lnTo>
                  <a:pt x="16872" y="11069"/>
                </a:lnTo>
                <a:lnTo>
                  <a:pt x="16882" y="11009"/>
                </a:lnTo>
                <a:lnTo>
                  <a:pt x="16931" y="10986"/>
                </a:lnTo>
                <a:lnTo>
                  <a:pt x="16959" y="10973"/>
                </a:lnTo>
                <a:lnTo>
                  <a:pt x="17013" y="10913"/>
                </a:lnTo>
                <a:lnTo>
                  <a:pt x="16991" y="10839"/>
                </a:lnTo>
                <a:lnTo>
                  <a:pt x="17018" y="10775"/>
                </a:lnTo>
                <a:lnTo>
                  <a:pt x="17045" y="10782"/>
                </a:lnTo>
                <a:lnTo>
                  <a:pt x="17051" y="10765"/>
                </a:lnTo>
                <a:lnTo>
                  <a:pt x="17132" y="10618"/>
                </a:lnTo>
                <a:lnTo>
                  <a:pt x="17165" y="10574"/>
                </a:lnTo>
                <a:lnTo>
                  <a:pt x="17247" y="10501"/>
                </a:lnTo>
                <a:lnTo>
                  <a:pt x="16872" y="9978"/>
                </a:lnTo>
                <a:lnTo>
                  <a:pt x="16428" y="9955"/>
                </a:lnTo>
                <a:lnTo>
                  <a:pt x="16428" y="9854"/>
                </a:lnTo>
                <a:lnTo>
                  <a:pt x="16391" y="9794"/>
                </a:lnTo>
                <a:lnTo>
                  <a:pt x="16341" y="9831"/>
                </a:lnTo>
                <a:lnTo>
                  <a:pt x="16331" y="9764"/>
                </a:lnTo>
                <a:lnTo>
                  <a:pt x="16331" y="9758"/>
                </a:lnTo>
                <a:lnTo>
                  <a:pt x="15856" y="9728"/>
                </a:lnTo>
                <a:close/>
                <a:moveTo>
                  <a:pt x="13740" y="9838"/>
                </a:moveTo>
                <a:lnTo>
                  <a:pt x="13745" y="9845"/>
                </a:lnTo>
                <a:lnTo>
                  <a:pt x="13745" y="9854"/>
                </a:lnTo>
                <a:lnTo>
                  <a:pt x="13592" y="11702"/>
                </a:lnTo>
                <a:lnTo>
                  <a:pt x="13626" y="12556"/>
                </a:lnTo>
                <a:lnTo>
                  <a:pt x="13659" y="12563"/>
                </a:lnTo>
                <a:lnTo>
                  <a:pt x="13681" y="12563"/>
                </a:lnTo>
                <a:lnTo>
                  <a:pt x="13681" y="12556"/>
                </a:lnTo>
                <a:lnTo>
                  <a:pt x="13691" y="12475"/>
                </a:lnTo>
                <a:lnTo>
                  <a:pt x="13713" y="12386"/>
                </a:lnTo>
                <a:lnTo>
                  <a:pt x="13751" y="12358"/>
                </a:lnTo>
                <a:lnTo>
                  <a:pt x="13795" y="12432"/>
                </a:lnTo>
                <a:lnTo>
                  <a:pt x="13805" y="12475"/>
                </a:lnTo>
                <a:lnTo>
                  <a:pt x="13805" y="12533"/>
                </a:lnTo>
                <a:lnTo>
                  <a:pt x="13817" y="12542"/>
                </a:lnTo>
                <a:lnTo>
                  <a:pt x="13844" y="12593"/>
                </a:lnTo>
                <a:lnTo>
                  <a:pt x="13855" y="12623"/>
                </a:lnTo>
                <a:lnTo>
                  <a:pt x="13877" y="12623"/>
                </a:lnTo>
                <a:lnTo>
                  <a:pt x="13914" y="12563"/>
                </a:lnTo>
                <a:lnTo>
                  <a:pt x="13919" y="12549"/>
                </a:lnTo>
                <a:lnTo>
                  <a:pt x="13936" y="12526"/>
                </a:lnTo>
                <a:lnTo>
                  <a:pt x="13931" y="12489"/>
                </a:lnTo>
                <a:lnTo>
                  <a:pt x="13941" y="12439"/>
                </a:lnTo>
                <a:lnTo>
                  <a:pt x="13887" y="12358"/>
                </a:lnTo>
                <a:lnTo>
                  <a:pt x="13872" y="12312"/>
                </a:lnTo>
                <a:lnTo>
                  <a:pt x="13872" y="12261"/>
                </a:lnTo>
                <a:lnTo>
                  <a:pt x="13877" y="12188"/>
                </a:lnTo>
                <a:lnTo>
                  <a:pt x="14831" y="12188"/>
                </a:lnTo>
                <a:lnTo>
                  <a:pt x="14819" y="12158"/>
                </a:lnTo>
                <a:lnTo>
                  <a:pt x="14814" y="12047"/>
                </a:lnTo>
                <a:lnTo>
                  <a:pt x="14826" y="11886"/>
                </a:lnTo>
                <a:lnTo>
                  <a:pt x="14826" y="11856"/>
                </a:lnTo>
                <a:lnTo>
                  <a:pt x="14799" y="11776"/>
                </a:lnTo>
                <a:lnTo>
                  <a:pt x="14804" y="11695"/>
                </a:lnTo>
                <a:lnTo>
                  <a:pt x="14836" y="11525"/>
                </a:lnTo>
                <a:lnTo>
                  <a:pt x="14859" y="11488"/>
                </a:lnTo>
                <a:lnTo>
                  <a:pt x="14869" y="11474"/>
                </a:lnTo>
                <a:lnTo>
                  <a:pt x="14864" y="11465"/>
                </a:lnTo>
                <a:lnTo>
                  <a:pt x="14853" y="11421"/>
                </a:lnTo>
                <a:lnTo>
                  <a:pt x="14859" y="11391"/>
                </a:lnTo>
                <a:lnTo>
                  <a:pt x="14841" y="11334"/>
                </a:lnTo>
                <a:lnTo>
                  <a:pt x="14787" y="11157"/>
                </a:lnTo>
                <a:lnTo>
                  <a:pt x="14782" y="11106"/>
                </a:lnTo>
                <a:lnTo>
                  <a:pt x="14772" y="11076"/>
                </a:lnTo>
                <a:lnTo>
                  <a:pt x="14618" y="9854"/>
                </a:lnTo>
                <a:lnTo>
                  <a:pt x="13751" y="9838"/>
                </a:lnTo>
                <a:lnTo>
                  <a:pt x="13740" y="9838"/>
                </a:lnTo>
                <a:close/>
                <a:moveTo>
                  <a:pt x="12922" y="9854"/>
                </a:moveTo>
                <a:lnTo>
                  <a:pt x="12890" y="9912"/>
                </a:lnTo>
                <a:lnTo>
                  <a:pt x="12856" y="9942"/>
                </a:lnTo>
                <a:lnTo>
                  <a:pt x="12845" y="9955"/>
                </a:lnTo>
                <a:lnTo>
                  <a:pt x="12845" y="9978"/>
                </a:lnTo>
                <a:lnTo>
                  <a:pt x="12828" y="10008"/>
                </a:lnTo>
                <a:lnTo>
                  <a:pt x="12818" y="10015"/>
                </a:lnTo>
                <a:lnTo>
                  <a:pt x="12813" y="10038"/>
                </a:lnTo>
                <a:lnTo>
                  <a:pt x="12801" y="10140"/>
                </a:lnTo>
                <a:lnTo>
                  <a:pt x="12781" y="10206"/>
                </a:lnTo>
                <a:lnTo>
                  <a:pt x="12741" y="10222"/>
                </a:lnTo>
                <a:lnTo>
                  <a:pt x="12736" y="10229"/>
                </a:lnTo>
                <a:lnTo>
                  <a:pt x="12736" y="10259"/>
                </a:lnTo>
                <a:lnTo>
                  <a:pt x="12709" y="10303"/>
                </a:lnTo>
                <a:lnTo>
                  <a:pt x="12677" y="10340"/>
                </a:lnTo>
                <a:lnTo>
                  <a:pt x="12677" y="10354"/>
                </a:lnTo>
                <a:lnTo>
                  <a:pt x="12687" y="10383"/>
                </a:lnTo>
                <a:lnTo>
                  <a:pt x="12677" y="10420"/>
                </a:lnTo>
                <a:lnTo>
                  <a:pt x="12655" y="10450"/>
                </a:lnTo>
                <a:lnTo>
                  <a:pt x="12632" y="10457"/>
                </a:lnTo>
                <a:lnTo>
                  <a:pt x="12638" y="10487"/>
                </a:lnTo>
                <a:lnTo>
                  <a:pt x="12627" y="10554"/>
                </a:lnTo>
                <a:lnTo>
                  <a:pt x="12600" y="10604"/>
                </a:lnTo>
                <a:lnTo>
                  <a:pt x="12578" y="10618"/>
                </a:lnTo>
                <a:lnTo>
                  <a:pt x="12583" y="10627"/>
                </a:lnTo>
                <a:lnTo>
                  <a:pt x="12583" y="10678"/>
                </a:lnTo>
                <a:lnTo>
                  <a:pt x="12573" y="10692"/>
                </a:lnTo>
                <a:lnTo>
                  <a:pt x="12573" y="10701"/>
                </a:lnTo>
                <a:lnTo>
                  <a:pt x="12590" y="10715"/>
                </a:lnTo>
                <a:lnTo>
                  <a:pt x="12600" y="10775"/>
                </a:lnTo>
                <a:lnTo>
                  <a:pt x="12590" y="10825"/>
                </a:lnTo>
                <a:lnTo>
                  <a:pt x="12590" y="10848"/>
                </a:lnTo>
                <a:lnTo>
                  <a:pt x="12605" y="10876"/>
                </a:lnTo>
                <a:lnTo>
                  <a:pt x="12610" y="10899"/>
                </a:lnTo>
                <a:lnTo>
                  <a:pt x="12595" y="11009"/>
                </a:lnTo>
                <a:lnTo>
                  <a:pt x="12595" y="11032"/>
                </a:lnTo>
                <a:lnTo>
                  <a:pt x="12610" y="11053"/>
                </a:lnTo>
                <a:lnTo>
                  <a:pt x="12617" y="11113"/>
                </a:lnTo>
                <a:lnTo>
                  <a:pt x="12600" y="11157"/>
                </a:lnTo>
                <a:lnTo>
                  <a:pt x="12600" y="11164"/>
                </a:lnTo>
                <a:lnTo>
                  <a:pt x="12617" y="11187"/>
                </a:lnTo>
                <a:lnTo>
                  <a:pt x="12610" y="11237"/>
                </a:lnTo>
                <a:lnTo>
                  <a:pt x="12595" y="11253"/>
                </a:lnTo>
                <a:lnTo>
                  <a:pt x="12605" y="11274"/>
                </a:lnTo>
                <a:lnTo>
                  <a:pt x="12610" y="11304"/>
                </a:lnTo>
                <a:lnTo>
                  <a:pt x="12610" y="11334"/>
                </a:lnTo>
                <a:lnTo>
                  <a:pt x="12622" y="11355"/>
                </a:lnTo>
                <a:lnTo>
                  <a:pt x="12649" y="11385"/>
                </a:lnTo>
                <a:lnTo>
                  <a:pt x="12672" y="11421"/>
                </a:lnTo>
                <a:lnTo>
                  <a:pt x="12672" y="11474"/>
                </a:lnTo>
                <a:lnTo>
                  <a:pt x="12665" y="11511"/>
                </a:lnTo>
                <a:lnTo>
                  <a:pt x="12617" y="11576"/>
                </a:lnTo>
                <a:lnTo>
                  <a:pt x="12617" y="11622"/>
                </a:lnTo>
                <a:lnTo>
                  <a:pt x="12578" y="11679"/>
                </a:lnTo>
                <a:lnTo>
                  <a:pt x="12535" y="11732"/>
                </a:lnTo>
                <a:lnTo>
                  <a:pt x="12508" y="11783"/>
                </a:lnTo>
                <a:lnTo>
                  <a:pt x="12491" y="11856"/>
                </a:lnTo>
                <a:lnTo>
                  <a:pt x="12469" y="11923"/>
                </a:lnTo>
                <a:lnTo>
                  <a:pt x="12459" y="11937"/>
                </a:lnTo>
                <a:lnTo>
                  <a:pt x="12453" y="11967"/>
                </a:lnTo>
                <a:lnTo>
                  <a:pt x="12453" y="12027"/>
                </a:lnTo>
                <a:lnTo>
                  <a:pt x="12431" y="12084"/>
                </a:lnTo>
                <a:lnTo>
                  <a:pt x="12414" y="12091"/>
                </a:lnTo>
                <a:lnTo>
                  <a:pt x="12426" y="12158"/>
                </a:lnTo>
                <a:lnTo>
                  <a:pt x="12419" y="12188"/>
                </a:lnTo>
                <a:lnTo>
                  <a:pt x="13128" y="12188"/>
                </a:lnTo>
                <a:lnTo>
                  <a:pt x="13113" y="12298"/>
                </a:lnTo>
                <a:lnTo>
                  <a:pt x="13086" y="12402"/>
                </a:lnTo>
                <a:lnTo>
                  <a:pt x="13091" y="12432"/>
                </a:lnTo>
                <a:lnTo>
                  <a:pt x="13091" y="12445"/>
                </a:lnTo>
                <a:lnTo>
                  <a:pt x="13096" y="12452"/>
                </a:lnTo>
                <a:lnTo>
                  <a:pt x="13118" y="12482"/>
                </a:lnTo>
                <a:lnTo>
                  <a:pt x="13140" y="12526"/>
                </a:lnTo>
                <a:lnTo>
                  <a:pt x="13156" y="12593"/>
                </a:lnTo>
                <a:lnTo>
                  <a:pt x="13163" y="12630"/>
                </a:lnTo>
                <a:lnTo>
                  <a:pt x="13173" y="12659"/>
                </a:lnTo>
                <a:lnTo>
                  <a:pt x="13178" y="12659"/>
                </a:lnTo>
                <a:lnTo>
                  <a:pt x="13190" y="12653"/>
                </a:lnTo>
                <a:lnTo>
                  <a:pt x="13238" y="12570"/>
                </a:lnTo>
                <a:lnTo>
                  <a:pt x="13292" y="12579"/>
                </a:lnTo>
                <a:lnTo>
                  <a:pt x="13347" y="12556"/>
                </a:lnTo>
                <a:lnTo>
                  <a:pt x="13408" y="12533"/>
                </a:lnTo>
                <a:lnTo>
                  <a:pt x="13423" y="12533"/>
                </a:lnTo>
                <a:lnTo>
                  <a:pt x="13451" y="12542"/>
                </a:lnTo>
                <a:lnTo>
                  <a:pt x="13495" y="12563"/>
                </a:lnTo>
                <a:lnTo>
                  <a:pt x="13572" y="12556"/>
                </a:lnTo>
                <a:lnTo>
                  <a:pt x="13538" y="11702"/>
                </a:lnTo>
                <a:lnTo>
                  <a:pt x="13686" y="9875"/>
                </a:lnTo>
                <a:lnTo>
                  <a:pt x="13674" y="9854"/>
                </a:lnTo>
                <a:lnTo>
                  <a:pt x="12922" y="9854"/>
                </a:lnTo>
                <a:close/>
                <a:moveTo>
                  <a:pt x="14673" y="9854"/>
                </a:moveTo>
                <a:lnTo>
                  <a:pt x="14826" y="11053"/>
                </a:lnTo>
                <a:lnTo>
                  <a:pt x="14836" y="11083"/>
                </a:lnTo>
                <a:lnTo>
                  <a:pt x="14841" y="11143"/>
                </a:lnTo>
                <a:lnTo>
                  <a:pt x="14896" y="11304"/>
                </a:lnTo>
                <a:lnTo>
                  <a:pt x="14913" y="11385"/>
                </a:lnTo>
                <a:lnTo>
                  <a:pt x="14908" y="11414"/>
                </a:lnTo>
                <a:lnTo>
                  <a:pt x="14908" y="11421"/>
                </a:lnTo>
                <a:lnTo>
                  <a:pt x="14935" y="11451"/>
                </a:lnTo>
                <a:lnTo>
                  <a:pt x="14923" y="11502"/>
                </a:lnTo>
                <a:lnTo>
                  <a:pt x="14896" y="11539"/>
                </a:lnTo>
                <a:lnTo>
                  <a:pt x="14886" y="11562"/>
                </a:lnTo>
                <a:lnTo>
                  <a:pt x="14881" y="11605"/>
                </a:lnTo>
                <a:lnTo>
                  <a:pt x="14853" y="11709"/>
                </a:lnTo>
                <a:lnTo>
                  <a:pt x="14853" y="11760"/>
                </a:lnTo>
                <a:lnTo>
                  <a:pt x="14874" y="11842"/>
                </a:lnTo>
                <a:lnTo>
                  <a:pt x="14881" y="11886"/>
                </a:lnTo>
                <a:lnTo>
                  <a:pt x="14869" y="12047"/>
                </a:lnTo>
                <a:lnTo>
                  <a:pt x="14874" y="12144"/>
                </a:lnTo>
                <a:lnTo>
                  <a:pt x="14891" y="12188"/>
                </a:lnTo>
                <a:lnTo>
                  <a:pt x="14913" y="12261"/>
                </a:lnTo>
                <a:lnTo>
                  <a:pt x="14945" y="12358"/>
                </a:lnTo>
                <a:lnTo>
                  <a:pt x="15938" y="12445"/>
                </a:lnTo>
                <a:lnTo>
                  <a:pt x="15938" y="12489"/>
                </a:lnTo>
                <a:lnTo>
                  <a:pt x="15949" y="12526"/>
                </a:lnTo>
                <a:lnTo>
                  <a:pt x="15949" y="12556"/>
                </a:lnTo>
                <a:lnTo>
                  <a:pt x="15955" y="12549"/>
                </a:lnTo>
                <a:lnTo>
                  <a:pt x="15960" y="12526"/>
                </a:lnTo>
                <a:lnTo>
                  <a:pt x="15965" y="12482"/>
                </a:lnTo>
                <a:lnTo>
                  <a:pt x="15960" y="12432"/>
                </a:lnTo>
                <a:lnTo>
                  <a:pt x="15960" y="12365"/>
                </a:lnTo>
                <a:lnTo>
                  <a:pt x="15977" y="12328"/>
                </a:lnTo>
                <a:lnTo>
                  <a:pt x="15992" y="12321"/>
                </a:lnTo>
                <a:lnTo>
                  <a:pt x="16004" y="12298"/>
                </a:lnTo>
                <a:lnTo>
                  <a:pt x="16026" y="12291"/>
                </a:lnTo>
                <a:lnTo>
                  <a:pt x="16053" y="12305"/>
                </a:lnTo>
                <a:lnTo>
                  <a:pt x="16128" y="12342"/>
                </a:lnTo>
                <a:lnTo>
                  <a:pt x="16156" y="12342"/>
                </a:lnTo>
                <a:lnTo>
                  <a:pt x="16151" y="12291"/>
                </a:lnTo>
                <a:lnTo>
                  <a:pt x="16163" y="12261"/>
                </a:lnTo>
                <a:lnTo>
                  <a:pt x="16178" y="12174"/>
                </a:lnTo>
                <a:lnTo>
                  <a:pt x="16178" y="12151"/>
                </a:lnTo>
                <a:lnTo>
                  <a:pt x="16195" y="12040"/>
                </a:lnTo>
                <a:lnTo>
                  <a:pt x="16227" y="12077"/>
                </a:lnTo>
                <a:lnTo>
                  <a:pt x="16232" y="12070"/>
                </a:lnTo>
                <a:lnTo>
                  <a:pt x="16210" y="12054"/>
                </a:lnTo>
                <a:lnTo>
                  <a:pt x="16205" y="11990"/>
                </a:lnTo>
                <a:lnTo>
                  <a:pt x="16249" y="11974"/>
                </a:lnTo>
                <a:lnTo>
                  <a:pt x="16260" y="11937"/>
                </a:lnTo>
                <a:lnTo>
                  <a:pt x="16244" y="11930"/>
                </a:lnTo>
                <a:lnTo>
                  <a:pt x="16265" y="11863"/>
                </a:lnTo>
                <a:lnTo>
                  <a:pt x="16282" y="11849"/>
                </a:lnTo>
                <a:lnTo>
                  <a:pt x="16272" y="11796"/>
                </a:lnTo>
                <a:lnTo>
                  <a:pt x="16299" y="11753"/>
                </a:lnTo>
                <a:lnTo>
                  <a:pt x="16314" y="11746"/>
                </a:lnTo>
                <a:lnTo>
                  <a:pt x="16299" y="11686"/>
                </a:lnTo>
                <a:lnTo>
                  <a:pt x="16336" y="11658"/>
                </a:lnTo>
                <a:lnTo>
                  <a:pt x="16353" y="11658"/>
                </a:lnTo>
                <a:lnTo>
                  <a:pt x="16386" y="11635"/>
                </a:lnTo>
                <a:lnTo>
                  <a:pt x="16331" y="11599"/>
                </a:lnTo>
                <a:lnTo>
                  <a:pt x="16299" y="11539"/>
                </a:lnTo>
                <a:lnTo>
                  <a:pt x="16299" y="11474"/>
                </a:lnTo>
                <a:lnTo>
                  <a:pt x="16287" y="11421"/>
                </a:lnTo>
                <a:lnTo>
                  <a:pt x="16249" y="11327"/>
                </a:lnTo>
                <a:lnTo>
                  <a:pt x="16210" y="11297"/>
                </a:lnTo>
                <a:lnTo>
                  <a:pt x="16190" y="11217"/>
                </a:lnTo>
                <a:lnTo>
                  <a:pt x="16168" y="11090"/>
                </a:lnTo>
                <a:lnTo>
                  <a:pt x="16140" y="11023"/>
                </a:lnTo>
                <a:lnTo>
                  <a:pt x="16096" y="10986"/>
                </a:lnTo>
                <a:lnTo>
                  <a:pt x="16059" y="10936"/>
                </a:lnTo>
                <a:lnTo>
                  <a:pt x="16041" y="10885"/>
                </a:lnTo>
                <a:lnTo>
                  <a:pt x="16031" y="10869"/>
                </a:lnTo>
                <a:lnTo>
                  <a:pt x="16014" y="10848"/>
                </a:lnTo>
                <a:lnTo>
                  <a:pt x="15999" y="10802"/>
                </a:lnTo>
                <a:lnTo>
                  <a:pt x="15999" y="10782"/>
                </a:lnTo>
                <a:lnTo>
                  <a:pt x="15977" y="10745"/>
                </a:lnTo>
                <a:lnTo>
                  <a:pt x="15900" y="10648"/>
                </a:lnTo>
                <a:lnTo>
                  <a:pt x="15883" y="10604"/>
                </a:lnTo>
                <a:lnTo>
                  <a:pt x="15851" y="10554"/>
                </a:lnTo>
                <a:lnTo>
                  <a:pt x="15764" y="10450"/>
                </a:lnTo>
                <a:lnTo>
                  <a:pt x="15774" y="10427"/>
                </a:lnTo>
                <a:lnTo>
                  <a:pt x="15759" y="10434"/>
                </a:lnTo>
                <a:lnTo>
                  <a:pt x="15672" y="10222"/>
                </a:lnTo>
                <a:lnTo>
                  <a:pt x="15660" y="10186"/>
                </a:lnTo>
                <a:lnTo>
                  <a:pt x="15655" y="10186"/>
                </a:lnTo>
                <a:lnTo>
                  <a:pt x="15622" y="10169"/>
                </a:lnTo>
                <a:lnTo>
                  <a:pt x="15590" y="10149"/>
                </a:lnTo>
                <a:lnTo>
                  <a:pt x="15545" y="10089"/>
                </a:lnTo>
                <a:lnTo>
                  <a:pt x="15459" y="10015"/>
                </a:lnTo>
                <a:lnTo>
                  <a:pt x="15486" y="9912"/>
                </a:lnTo>
                <a:lnTo>
                  <a:pt x="15528" y="9854"/>
                </a:lnTo>
                <a:lnTo>
                  <a:pt x="15372" y="9861"/>
                </a:lnTo>
                <a:lnTo>
                  <a:pt x="15099" y="9861"/>
                </a:lnTo>
                <a:lnTo>
                  <a:pt x="14673" y="9854"/>
                </a:lnTo>
                <a:close/>
                <a:moveTo>
                  <a:pt x="1604" y="10340"/>
                </a:moveTo>
                <a:lnTo>
                  <a:pt x="1572" y="10360"/>
                </a:lnTo>
                <a:lnTo>
                  <a:pt x="1510" y="10434"/>
                </a:lnTo>
                <a:lnTo>
                  <a:pt x="1599" y="10457"/>
                </a:lnTo>
                <a:lnTo>
                  <a:pt x="1626" y="10450"/>
                </a:lnTo>
                <a:lnTo>
                  <a:pt x="1659" y="10508"/>
                </a:lnTo>
                <a:lnTo>
                  <a:pt x="1691" y="10524"/>
                </a:lnTo>
                <a:lnTo>
                  <a:pt x="1735" y="10517"/>
                </a:lnTo>
                <a:lnTo>
                  <a:pt x="1768" y="10464"/>
                </a:lnTo>
                <a:lnTo>
                  <a:pt x="1805" y="10487"/>
                </a:lnTo>
                <a:lnTo>
                  <a:pt x="1919" y="10457"/>
                </a:lnTo>
                <a:lnTo>
                  <a:pt x="1936" y="10413"/>
                </a:lnTo>
                <a:lnTo>
                  <a:pt x="1909" y="10354"/>
                </a:lnTo>
                <a:lnTo>
                  <a:pt x="1855" y="10377"/>
                </a:lnTo>
                <a:lnTo>
                  <a:pt x="1778" y="10340"/>
                </a:lnTo>
                <a:lnTo>
                  <a:pt x="1728" y="10370"/>
                </a:lnTo>
                <a:lnTo>
                  <a:pt x="1740" y="10397"/>
                </a:lnTo>
                <a:lnTo>
                  <a:pt x="1718" y="10377"/>
                </a:lnTo>
                <a:lnTo>
                  <a:pt x="1636" y="10383"/>
                </a:lnTo>
                <a:lnTo>
                  <a:pt x="1604" y="10340"/>
                </a:lnTo>
                <a:close/>
                <a:moveTo>
                  <a:pt x="2274" y="10701"/>
                </a:moveTo>
                <a:lnTo>
                  <a:pt x="2241" y="10745"/>
                </a:lnTo>
                <a:lnTo>
                  <a:pt x="2247" y="10782"/>
                </a:lnTo>
                <a:lnTo>
                  <a:pt x="2264" y="10812"/>
                </a:lnTo>
                <a:lnTo>
                  <a:pt x="2281" y="10812"/>
                </a:lnTo>
                <a:lnTo>
                  <a:pt x="2301" y="10885"/>
                </a:lnTo>
                <a:lnTo>
                  <a:pt x="2345" y="10876"/>
                </a:lnTo>
                <a:lnTo>
                  <a:pt x="2427" y="10892"/>
                </a:lnTo>
                <a:lnTo>
                  <a:pt x="2378" y="10782"/>
                </a:lnTo>
                <a:lnTo>
                  <a:pt x="2356" y="10759"/>
                </a:lnTo>
                <a:lnTo>
                  <a:pt x="2274" y="10701"/>
                </a:lnTo>
                <a:close/>
                <a:moveTo>
                  <a:pt x="1914" y="10825"/>
                </a:moveTo>
                <a:lnTo>
                  <a:pt x="1855" y="10832"/>
                </a:lnTo>
                <a:lnTo>
                  <a:pt x="1887" y="10936"/>
                </a:lnTo>
                <a:lnTo>
                  <a:pt x="1931" y="10943"/>
                </a:lnTo>
                <a:lnTo>
                  <a:pt x="1981" y="10936"/>
                </a:lnTo>
                <a:lnTo>
                  <a:pt x="1974" y="10885"/>
                </a:lnTo>
                <a:lnTo>
                  <a:pt x="1947" y="10839"/>
                </a:lnTo>
                <a:lnTo>
                  <a:pt x="1914" y="10825"/>
                </a:lnTo>
                <a:close/>
                <a:moveTo>
                  <a:pt x="2286" y="10959"/>
                </a:moveTo>
                <a:lnTo>
                  <a:pt x="2231" y="11023"/>
                </a:lnTo>
                <a:lnTo>
                  <a:pt x="2264" y="11090"/>
                </a:lnTo>
                <a:lnTo>
                  <a:pt x="2291" y="11164"/>
                </a:lnTo>
                <a:lnTo>
                  <a:pt x="2328" y="11180"/>
                </a:lnTo>
                <a:lnTo>
                  <a:pt x="2422" y="11157"/>
                </a:lnTo>
                <a:lnTo>
                  <a:pt x="2373" y="11113"/>
                </a:lnTo>
                <a:lnTo>
                  <a:pt x="2318" y="11039"/>
                </a:lnTo>
                <a:lnTo>
                  <a:pt x="2286" y="10959"/>
                </a:lnTo>
                <a:close/>
                <a:moveTo>
                  <a:pt x="12540" y="11060"/>
                </a:moveTo>
                <a:lnTo>
                  <a:pt x="11509" y="11069"/>
                </a:lnTo>
                <a:lnTo>
                  <a:pt x="11509" y="11622"/>
                </a:lnTo>
                <a:lnTo>
                  <a:pt x="11553" y="11686"/>
                </a:lnTo>
                <a:lnTo>
                  <a:pt x="11581" y="11739"/>
                </a:lnTo>
                <a:lnTo>
                  <a:pt x="11591" y="11783"/>
                </a:lnTo>
                <a:lnTo>
                  <a:pt x="11591" y="11870"/>
                </a:lnTo>
                <a:lnTo>
                  <a:pt x="11623" y="11907"/>
                </a:lnTo>
                <a:lnTo>
                  <a:pt x="11623" y="11930"/>
                </a:lnTo>
                <a:lnTo>
                  <a:pt x="11651" y="11997"/>
                </a:lnTo>
                <a:lnTo>
                  <a:pt x="11651" y="12027"/>
                </a:lnTo>
                <a:lnTo>
                  <a:pt x="11668" y="12077"/>
                </a:lnTo>
                <a:lnTo>
                  <a:pt x="11690" y="12100"/>
                </a:lnTo>
                <a:lnTo>
                  <a:pt x="11690" y="12158"/>
                </a:lnTo>
                <a:lnTo>
                  <a:pt x="11700" y="12201"/>
                </a:lnTo>
                <a:lnTo>
                  <a:pt x="11690" y="12231"/>
                </a:lnTo>
                <a:lnTo>
                  <a:pt x="11695" y="12254"/>
                </a:lnTo>
                <a:lnTo>
                  <a:pt x="11683" y="12298"/>
                </a:lnTo>
                <a:lnTo>
                  <a:pt x="11678" y="12342"/>
                </a:lnTo>
                <a:lnTo>
                  <a:pt x="11663" y="12416"/>
                </a:lnTo>
                <a:lnTo>
                  <a:pt x="11645" y="12445"/>
                </a:lnTo>
                <a:lnTo>
                  <a:pt x="11628" y="12489"/>
                </a:lnTo>
                <a:lnTo>
                  <a:pt x="11628" y="12542"/>
                </a:lnTo>
                <a:lnTo>
                  <a:pt x="11618" y="12600"/>
                </a:lnTo>
                <a:lnTo>
                  <a:pt x="11628" y="12643"/>
                </a:lnTo>
                <a:lnTo>
                  <a:pt x="11635" y="12747"/>
                </a:lnTo>
                <a:lnTo>
                  <a:pt x="11623" y="12777"/>
                </a:lnTo>
                <a:lnTo>
                  <a:pt x="11608" y="12821"/>
                </a:lnTo>
                <a:lnTo>
                  <a:pt x="11613" y="12827"/>
                </a:lnTo>
                <a:lnTo>
                  <a:pt x="11608" y="12880"/>
                </a:lnTo>
                <a:lnTo>
                  <a:pt x="11591" y="12910"/>
                </a:lnTo>
                <a:lnTo>
                  <a:pt x="11613" y="12910"/>
                </a:lnTo>
                <a:lnTo>
                  <a:pt x="11727" y="12901"/>
                </a:lnTo>
                <a:lnTo>
                  <a:pt x="11765" y="12894"/>
                </a:lnTo>
                <a:lnTo>
                  <a:pt x="11814" y="12901"/>
                </a:lnTo>
                <a:lnTo>
                  <a:pt x="11896" y="12938"/>
                </a:lnTo>
                <a:lnTo>
                  <a:pt x="11963" y="12991"/>
                </a:lnTo>
                <a:lnTo>
                  <a:pt x="12000" y="13005"/>
                </a:lnTo>
                <a:lnTo>
                  <a:pt x="12147" y="13028"/>
                </a:lnTo>
                <a:lnTo>
                  <a:pt x="12181" y="13021"/>
                </a:lnTo>
                <a:lnTo>
                  <a:pt x="12164" y="12984"/>
                </a:lnTo>
                <a:lnTo>
                  <a:pt x="12201" y="12917"/>
                </a:lnTo>
                <a:lnTo>
                  <a:pt x="12235" y="12894"/>
                </a:lnTo>
                <a:lnTo>
                  <a:pt x="12300" y="12864"/>
                </a:lnTo>
                <a:lnTo>
                  <a:pt x="12327" y="12917"/>
                </a:lnTo>
                <a:lnTo>
                  <a:pt x="12387" y="12924"/>
                </a:lnTo>
                <a:lnTo>
                  <a:pt x="12441" y="13035"/>
                </a:lnTo>
                <a:lnTo>
                  <a:pt x="12491" y="13048"/>
                </a:lnTo>
                <a:lnTo>
                  <a:pt x="12508" y="13028"/>
                </a:lnTo>
                <a:lnTo>
                  <a:pt x="12563" y="13028"/>
                </a:lnTo>
                <a:lnTo>
                  <a:pt x="12551" y="13094"/>
                </a:lnTo>
                <a:lnTo>
                  <a:pt x="12556" y="13108"/>
                </a:lnTo>
                <a:lnTo>
                  <a:pt x="12590" y="13175"/>
                </a:lnTo>
                <a:lnTo>
                  <a:pt x="12595" y="13226"/>
                </a:lnTo>
                <a:lnTo>
                  <a:pt x="12632" y="13242"/>
                </a:lnTo>
                <a:lnTo>
                  <a:pt x="12714" y="13278"/>
                </a:lnTo>
                <a:lnTo>
                  <a:pt x="12726" y="13269"/>
                </a:lnTo>
                <a:lnTo>
                  <a:pt x="12759" y="13205"/>
                </a:lnTo>
                <a:lnTo>
                  <a:pt x="12801" y="13182"/>
                </a:lnTo>
                <a:lnTo>
                  <a:pt x="12863" y="13182"/>
                </a:lnTo>
                <a:lnTo>
                  <a:pt x="12905" y="13219"/>
                </a:lnTo>
                <a:lnTo>
                  <a:pt x="12927" y="13285"/>
                </a:lnTo>
                <a:lnTo>
                  <a:pt x="12932" y="13269"/>
                </a:lnTo>
                <a:lnTo>
                  <a:pt x="12938" y="13242"/>
                </a:lnTo>
                <a:lnTo>
                  <a:pt x="12944" y="13205"/>
                </a:lnTo>
                <a:lnTo>
                  <a:pt x="12949" y="13189"/>
                </a:lnTo>
                <a:lnTo>
                  <a:pt x="12949" y="13159"/>
                </a:lnTo>
                <a:lnTo>
                  <a:pt x="12944" y="13152"/>
                </a:lnTo>
                <a:lnTo>
                  <a:pt x="12927" y="13145"/>
                </a:lnTo>
                <a:lnTo>
                  <a:pt x="12910" y="13108"/>
                </a:lnTo>
                <a:lnTo>
                  <a:pt x="12910" y="13028"/>
                </a:lnTo>
                <a:lnTo>
                  <a:pt x="13064" y="13094"/>
                </a:lnTo>
                <a:lnTo>
                  <a:pt x="13091" y="13131"/>
                </a:lnTo>
                <a:lnTo>
                  <a:pt x="13101" y="13168"/>
                </a:lnTo>
                <a:lnTo>
                  <a:pt x="13108" y="13175"/>
                </a:lnTo>
                <a:lnTo>
                  <a:pt x="13123" y="13168"/>
                </a:lnTo>
                <a:lnTo>
                  <a:pt x="13156" y="13189"/>
                </a:lnTo>
                <a:lnTo>
                  <a:pt x="13173" y="13205"/>
                </a:lnTo>
                <a:lnTo>
                  <a:pt x="13195" y="13219"/>
                </a:lnTo>
                <a:lnTo>
                  <a:pt x="13232" y="13262"/>
                </a:lnTo>
                <a:lnTo>
                  <a:pt x="13249" y="13306"/>
                </a:lnTo>
                <a:lnTo>
                  <a:pt x="13260" y="13322"/>
                </a:lnTo>
                <a:lnTo>
                  <a:pt x="13282" y="13292"/>
                </a:lnTo>
                <a:lnTo>
                  <a:pt x="13309" y="13322"/>
                </a:lnTo>
                <a:lnTo>
                  <a:pt x="13309" y="13306"/>
                </a:lnTo>
                <a:lnTo>
                  <a:pt x="13331" y="13292"/>
                </a:lnTo>
                <a:lnTo>
                  <a:pt x="13304" y="13262"/>
                </a:lnTo>
                <a:lnTo>
                  <a:pt x="13292" y="13232"/>
                </a:lnTo>
                <a:lnTo>
                  <a:pt x="13277" y="13232"/>
                </a:lnTo>
                <a:lnTo>
                  <a:pt x="13163" y="13175"/>
                </a:lnTo>
                <a:lnTo>
                  <a:pt x="13140" y="13138"/>
                </a:lnTo>
                <a:lnTo>
                  <a:pt x="13096" y="13101"/>
                </a:lnTo>
                <a:lnTo>
                  <a:pt x="13069" y="13028"/>
                </a:lnTo>
                <a:lnTo>
                  <a:pt x="13091" y="12991"/>
                </a:lnTo>
                <a:lnTo>
                  <a:pt x="13091" y="12975"/>
                </a:lnTo>
                <a:lnTo>
                  <a:pt x="13123" y="12954"/>
                </a:lnTo>
                <a:lnTo>
                  <a:pt x="13163" y="12910"/>
                </a:lnTo>
                <a:lnTo>
                  <a:pt x="13195" y="12901"/>
                </a:lnTo>
                <a:lnTo>
                  <a:pt x="13210" y="12894"/>
                </a:lnTo>
                <a:lnTo>
                  <a:pt x="13210" y="12864"/>
                </a:lnTo>
                <a:lnTo>
                  <a:pt x="13195" y="12837"/>
                </a:lnTo>
                <a:lnTo>
                  <a:pt x="13195" y="12821"/>
                </a:lnTo>
                <a:lnTo>
                  <a:pt x="13183" y="12827"/>
                </a:lnTo>
                <a:lnTo>
                  <a:pt x="13173" y="12887"/>
                </a:lnTo>
                <a:lnTo>
                  <a:pt x="13135" y="12901"/>
                </a:lnTo>
                <a:lnTo>
                  <a:pt x="13081" y="12880"/>
                </a:lnTo>
                <a:lnTo>
                  <a:pt x="13031" y="12807"/>
                </a:lnTo>
                <a:lnTo>
                  <a:pt x="13053" y="12777"/>
                </a:lnTo>
                <a:lnTo>
                  <a:pt x="13047" y="12777"/>
                </a:lnTo>
                <a:lnTo>
                  <a:pt x="13009" y="12814"/>
                </a:lnTo>
                <a:lnTo>
                  <a:pt x="12927" y="12827"/>
                </a:lnTo>
                <a:lnTo>
                  <a:pt x="12873" y="12807"/>
                </a:lnTo>
                <a:lnTo>
                  <a:pt x="12808" y="12740"/>
                </a:lnTo>
                <a:lnTo>
                  <a:pt x="12851" y="12623"/>
                </a:lnTo>
                <a:lnTo>
                  <a:pt x="12900" y="12549"/>
                </a:lnTo>
                <a:lnTo>
                  <a:pt x="12955" y="12556"/>
                </a:lnTo>
                <a:lnTo>
                  <a:pt x="12992" y="12570"/>
                </a:lnTo>
                <a:lnTo>
                  <a:pt x="13031" y="12623"/>
                </a:lnTo>
                <a:lnTo>
                  <a:pt x="13113" y="12659"/>
                </a:lnTo>
                <a:lnTo>
                  <a:pt x="13113" y="12643"/>
                </a:lnTo>
                <a:lnTo>
                  <a:pt x="13108" y="12616"/>
                </a:lnTo>
                <a:lnTo>
                  <a:pt x="13091" y="12556"/>
                </a:lnTo>
                <a:lnTo>
                  <a:pt x="13074" y="12526"/>
                </a:lnTo>
                <a:lnTo>
                  <a:pt x="13053" y="12496"/>
                </a:lnTo>
                <a:lnTo>
                  <a:pt x="13036" y="12459"/>
                </a:lnTo>
                <a:lnTo>
                  <a:pt x="13036" y="12445"/>
                </a:lnTo>
                <a:lnTo>
                  <a:pt x="13031" y="12409"/>
                </a:lnTo>
                <a:lnTo>
                  <a:pt x="13036" y="12372"/>
                </a:lnTo>
                <a:lnTo>
                  <a:pt x="13064" y="12261"/>
                </a:lnTo>
                <a:lnTo>
                  <a:pt x="12344" y="12261"/>
                </a:lnTo>
                <a:lnTo>
                  <a:pt x="12349" y="12188"/>
                </a:lnTo>
                <a:lnTo>
                  <a:pt x="12372" y="12165"/>
                </a:lnTo>
                <a:lnTo>
                  <a:pt x="12372" y="12158"/>
                </a:lnTo>
                <a:lnTo>
                  <a:pt x="12360" y="12100"/>
                </a:lnTo>
                <a:lnTo>
                  <a:pt x="12365" y="12033"/>
                </a:lnTo>
                <a:lnTo>
                  <a:pt x="12392" y="12027"/>
                </a:lnTo>
                <a:lnTo>
                  <a:pt x="12399" y="12010"/>
                </a:lnTo>
                <a:lnTo>
                  <a:pt x="12399" y="11953"/>
                </a:lnTo>
                <a:lnTo>
                  <a:pt x="12409" y="11900"/>
                </a:lnTo>
                <a:lnTo>
                  <a:pt x="12426" y="11879"/>
                </a:lnTo>
                <a:lnTo>
                  <a:pt x="12441" y="11833"/>
                </a:lnTo>
                <a:lnTo>
                  <a:pt x="12459" y="11746"/>
                </a:lnTo>
                <a:lnTo>
                  <a:pt x="12496" y="11672"/>
                </a:lnTo>
                <a:lnTo>
                  <a:pt x="12545" y="11628"/>
                </a:lnTo>
                <a:lnTo>
                  <a:pt x="12563" y="11592"/>
                </a:lnTo>
                <a:lnTo>
                  <a:pt x="12563" y="11555"/>
                </a:lnTo>
                <a:lnTo>
                  <a:pt x="12573" y="11532"/>
                </a:lnTo>
                <a:lnTo>
                  <a:pt x="12590" y="11518"/>
                </a:lnTo>
                <a:lnTo>
                  <a:pt x="12617" y="11474"/>
                </a:lnTo>
                <a:lnTo>
                  <a:pt x="12617" y="11451"/>
                </a:lnTo>
                <a:lnTo>
                  <a:pt x="12605" y="11428"/>
                </a:lnTo>
                <a:lnTo>
                  <a:pt x="12578" y="11401"/>
                </a:lnTo>
                <a:lnTo>
                  <a:pt x="12556" y="11348"/>
                </a:lnTo>
                <a:lnTo>
                  <a:pt x="12556" y="11297"/>
                </a:lnTo>
                <a:lnTo>
                  <a:pt x="12540" y="11267"/>
                </a:lnTo>
                <a:lnTo>
                  <a:pt x="12545" y="11217"/>
                </a:lnTo>
                <a:lnTo>
                  <a:pt x="12551" y="11207"/>
                </a:lnTo>
                <a:lnTo>
                  <a:pt x="12545" y="11200"/>
                </a:lnTo>
                <a:lnTo>
                  <a:pt x="12545" y="11143"/>
                </a:lnTo>
                <a:lnTo>
                  <a:pt x="12563" y="11097"/>
                </a:lnTo>
                <a:lnTo>
                  <a:pt x="12563" y="11090"/>
                </a:lnTo>
                <a:lnTo>
                  <a:pt x="12540" y="11076"/>
                </a:lnTo>
                <a:lnTo>
                  <a:pt x="12540" y="11060"/>
                </a:lnTo>
                <a:close/>
                <a:moveTo>
                  <a:pt x="16473" y="11348"/>
                </a:moveTo>
                <a:lnTo>
                  <a:pt x="16490" y="11371"/>
                </a:lnTo>
                <a:lnTo>
                  <a:pt x="16500" y="11364"/>
                </a:lnTo>
                <a:lnTo>
                  <a:pt x="16473" y="11348"/>
                </a:lnTo>
                <a:close/>
                <a:moveTo>
                  <a:pt x="16532" y="11378"/>
                </a:moveTo>
                <a:lnTo>
                  <a:pt x="16538" y="11414"/>
                </a:lnTo>
                <a:lnTo>
                  <a:pt x="16544" y="11408"/>
                </a:lnTo>
                <a:lnTo>
                  <a:pt x="16544" y="11391"/>
                </a:lnTo>
                <a:lnTo>
                  <a:pt x="16532" y="11378"/>
                </a:lnTo>
                <a:close/>
                <a:moveTo>
                  <a:pt x="16232" y="12158"/>
                </a:moveTo>
                <a:lnTo>
                  <a:pt x="16232" y="12174"/>
                </a:lnTo>
                <a:lnTo>
                  <a:pt x="16244" y="12165"/>
                </a:lnTo>
                <a:lnTo>
                  <a:pt x="16232" y="12158"/>
                </a:lnTo>
                <a:close/>
                <a:moveTo>
                  <a:pt x="13926" y="12261"/>
                </a:moveTo>
                <a:lnTo>
                  <a:pt x="13926" y="12298"/>
                </a:lnTo>
                <a:lnTo>
                  <a:pt x="13936" y="12321"/>
                </a:lnTo>
                <a:lnTo>
                  <a:pt x="13991" y="12402"/>
                </a:lnTo>
                <a:lnTo>
                  <a:pt x="13996" y="12432"/>
                </a:lnTo>
                <a:lnTo>
                  <a:pt x="13991" y="12496"/>
                </a:lnTo>
                <a:lnTo>
                  <a:pt x="13991" y="12533"/>
                </a:lnTo>
                <a:lnTo>
                  <a:pt x="13981" y="12563"/>
                </a:lnTo>
                <a:lnTo>
                  <a:pt x="13986" y="12586"/>
                </a:lnTo>
                <a:lnTo>
                  <a:pt x="13996" y="12579"/>
                </a:lnTo>
                <a:lnTo>
                  <a:pt x="14013" y="12556"/>
                </a:lnTo>
                <a:lnTo>
                  <a:pt x="14028" y="12526"/>
                </a:lnTo>
                <a:lnTo>
                  <a:pt x="14035" y="12459"/>
                </a:lnTo>
                <a:lnTo>
                  <a:pt x="14090" y="12459"/>
                </a:lnTo>
                <a:lnTo>
                  <a:pt x="14138" y="12422"/>
                </a:lnTo>
                <a:lnTo>
                  <a:pt x="14165" y="12512"/>
                </a:lnTo>
                <a:lnTo>
                  <a:pt x="14160" y="12549"/>
                </a:lnTo>
                <a:lnTo>
                  <a:pt x="14236" y="12542"/>
                </a:lnTo>
                <a:lnTo>
                  <a:pt x="14259" y="12526"/>
                </a:lnTo>
                <a:lnTo>
                  <a:pt x="14291" y="12505"/>
                </a:lnTo>
                <a:lnTo>
                  <a:pt x="14328" y="12482"/>
                </a:lnTo>
                <a:lnTo>
                  <a:pt x="14363" y="12489"/>
                </a:lnTo>
                <a:lnTo>
                  <a:pt x="14405" y="12482"/>
                </a:lnTo>
                <a:lnTo>
                  <a:pt x="14455" y="12512"/>
                </a:lnTo>
                <a:lnTo>
                  <a:pt x="14472" y="12533"/>
                </a:lnTo>
                <a:lnTo>
                  <a:pt x="14492" y="12607"/>
                </a:lnTo>
                <a:lnTo>
                  <a:pt x="14569" y="12659"/>
                </a:lnTo>
                <a:lnTo>
                  <a:pt x="14569" y="12643"/>
                </a:lnTo>
                <a:lnTo>
                  <a:pt x="14618" y="12607"/>
                </a:lnTo>
                <a:lnTo>
                  <a:pt x="14700" y="12600"/>
                </a:lnTo>
                <a:lnTo>
                  <a:pt x="14656" y="12689"/>
                </a:lnTo>
                <a:lnTo>
                  <a:pt x="14678" y="12710"/>
                </a:lnTo>
                <a:lnTo>
                  <a:pt x="14668" y="12747"/>
                </a:lnTo>
                <a:lnTo>
                  <a:pt x="14705" y="12800"/>
                </a:lnTo>
                <a:lnTo>
                  <a:pt x="14765" y="12864"/>
                </a:lnTo>
                <a:lnTo>
                  <a:pt x="14787" y="12924"/>
                </a:lnTo>
                <a:lnTo>
                  <a:pt x="14782" y="12947"/>
                </a:lnTo>
                <a:lnTo>
                  <a:pt x="14799" y="12947"/>
                </a:lnTo>
                <a:lnTo>
                  <a:pt x="14859" y="12938"/>
                </a:lnTo>
                <a:lnTo>
                  <a:pt x="14913" y="12901"/>
                </a:lnTo>
                <a:lnTo>
                  <a:pt x="14945" y="12901"/>
                </a:lnTo>
                <a:lnTo>
                  <a:pt x="15038" y="12837"/>
                </a:lnTo>
                <a:lnTo>
                  <a:pt x="15077" y="12827"/>
                </a:lnTo>
                <a:lnTo>
                  <a:pt x="15082" y="12827"/>
                </a:lnTo>
                <a:lnTo>
                  <a:pt x="15082" y="12821"/>
                </a:lnTo>
                <a:lnTo>
                  <a:pt x="15092" y="12770"/>
                </a:lnTo>
                <a:lnTo>
                  <a:pt x="15119" y="12740"/>
                </a:lnTo>
                <a:lnTo>
                  <a:pt x="15240" y="12710"/>
                </a:lnTo>
                <a:lnTo>
                  <a:pt x="15387" y="12827"/>
                </a:lnTo>
                <a:lnTo>
                  <a:pt x="15535" y="13101"/>
                </a:lnTo>
                <a:lnTo>
                  <a:pt x="15736" y="13336"/>
                </a:lnTo>
                <a:lnTo>
                  <a:pt x="15786" y="13440"/>
                </a:lnTo>
                <a:lnTo>
                  <a:pt x="15786" y="13527"/>
                </a:lnTo>
                <a:lnTo>
                  <a:pt x="15781" y="13697"/>
                </a:lnTo>
                <a:lnTo>
                  <a:pt x="15747" y="13838"/>
                </a:lnTo>
                <a:lnTo>
                  <a:pt x="15726" y="13955"/>
                </a:lnTo>
                <a:lnTo>
                  <a:pt x="15764" y="13932"/>
                </a:lnTo>
                <a:lnTo>
                  <a:pt x="15801" y="13955"/>
                </a:lnTo>
                <a:lnTo>
                  <a:pt x="15818" y="13992"/>
                </a:lnTo>
                <a:lnTo>
                  <a:pt x="15835" y="13969"/>
                </a:lnTo>
                <a:lnTo>
                  <a:pt x="15873" y="14022"/>
                </a:lnTo>
                <a:lnTo>
                  <a:pt x="15878" y="14059"/>
                </a:lnTo>
                <a:lnTo>
                  <a:pt x="15863" y="14116"/>
                </a:lnTo>
                <a:lnTo>
                  <a:pt x="15823" y="14169"/>
                </a:lnTo>
                <a:lnTo>
                  <a:pt x="15781" y="14263"/>
                </a:lnTo>
                <a:lnTo>
                  <a:pt x="15791" y="14286"/>
                </a:lnTo>
                <a:lnTo>
                  <a:pt x="15863" y="14484"/>
                </a:lnTo>
                <a:lnTo>
                  <a:pt x="15890" y="14551"/>
                </a:lnTo>
                <a:lnTo>
                  <a:pt x="15905" y="14567"/>
                </a:lnTo>
                <a:lnTo>
                  <a:pt x="15900" y="14544"/>
                </a:lnTo>
                <a:lnTo>
                  <a:pt x="15960" y="14514"/>
                </a:lnTo>
                <a:lnTo>
                  <a:pt x="16047" y="14514"/>
                </a:lnTo>
                <a:lnTo>
                  <a:pt x="16004" y="14604"/>
                </a:lnTo>
                <a:lnTo>
                  <a:pt x="15999" y="14698"/>
                </a:lnTo>
                <a:lnTo>
                  <a:pt x="16004" y="14728"/>
                </a:lnTo>
                <a:lnTo>
                  <a:pt x="16009" y="14715"/>
                </a:lnTo>
                <a:lnTo>
                  <a:pt x="16031" y="14685"/>
                </a:lnTo>
                <a:lnTo>
                  <a:pt x="16140" y="14618"/>
                </a:lnTo>
                <a:lnTo>
                  <a:pt x="16053" y="14809"/>
                </a:lnTo>
                <a:lnTo>
                  <a:pt x="16074" y="14825"/>
                </a:lnTo>
                <a:lnTo>
                  <a:pt x="16096" y="15000"/>
                </a:lnTo>
                <a:lnTo>
                  <a:pt x="16128" y="15083"/>
                </a:lnTo>
                <a:lnTo>
                  <a:pt x="16173" y="15120"/>
                </a:lnTo>
                <a:lnTo>
                  <a:pt x="16265" y="15163"/>
                </a:lnTo>
                <a:lnTo>
                  <a:pt x="16272" y="15230"/>
                </a:lnTo>
                <a:lnTo>
                  <a:pt x="16314" y="15311"/>
                </a:lnTo>
                <a:lnTo>
                  <a:pt x="16353" y="15421"/>
                </a:lnTo>
                <a:lnTo>
                  <a:pt x="16369" y="15435"/>
                </a:lnTo>
                <a:lnTo>
                  <a:pt x="16401" y="15451"/>
                </a:lnTo>
                <a:lnTo>
                  <a:pt x="16428" y="15502"/>
                </a:lnTo>
                <a:lnTo>
                  <a:pt x="16423" y="15515"/>
                </a:lnTo>
                <a:lnTo>
                  <a:pt x="16473" y="15531"/>
                </a:lnTo>
                <a:lnTo>
                  <a:pt x="16538" y="15488"/>
                </a:lnTo>
                <a:lnTo>
                  <a:pt x="16560" y="15488"/>
                </a:lnTo>
                <a:lnTo>
                  <a:pt x="16592" y="15451"/>
                </a:lnTo>
                <a:lnTo>
                  <a:pt x="16604" y="15405"/>
                </a:lnTo>
                <a:lnTo>
                  <a:pt x="16614" y="15288"/>
                </a:lnTo>
                <a:lnTo>
                  <a:pt x="16647" y="15221"/>
                </a:lnTo>
                <a:lnTo>
                  <a:pt x="16674" y="15120"/>
                </a:lnTo>
                <a:lnTo>
                  <a:pt x="16681" y="15120"/>
                </a:lnTo>
                <a:lnTo>
                  <a:pt x="16681" y="15016"/>
                </a:lnTo>
                <a:lnTo>
                  <a:pt x="16708" y="14772"/>
                </a:lnTo>
                <a:lnTo>
                  <a:pt x="16708" y="14641"/>
                </a:lnTo>
                <a:lnTo>
                  <a:pt x="16691" y="14544"/>
                </a:lnTo>
                <a:lnTo>
                  <a:pt x="16681" y="14500"/>
                </a:lnTo>
                <a:lnTo>
                  <a:pt x="16641" y="14427"/>
                </a:lnTo>
                <a:lnTo>
                  <a:pt x="16468" y="13822"/>
                </a:lnTo>
                <a:lnTo>
                  <a:pt x="16445" y="13748"/>
                </a:lnTo>
                <a:lnTo>
                  <a:pt x="16428" y="13647"/>
                </a:lnTo>
                <a:lnTo>
                  <a:pt x="16418" y="13601"/>
                </a:lnTo>
                <a:lnTo>
                  <a:pt x="16408" y="13490"/>
                </a:lnTo>
                <a:lnTo>
                  <a:pt x="16440" y="13490"/>
                </a:lnTo>
                <a:lnTo>
                  <a:pt x="16391" y="13380"/>
                </a:lnTo>
                <a:lnTo>
                  <a:pt x="16314" y="13138"/>
                </a:lnTo>
                <a:lnTo>
                  <a:pt x="16255" y="12947"/>
                </a:lnTo>
                <a:lnTo>
                  <a:pt x="16222" y="12733"/>
                </a:lnTo>
                <a:lnTo>
                  <a:pt x="16205" y="12666"/>
                </a:lnTo>
                <a:lnTo>
                  <a:pt x="16178" y="12445"/>
                </a:lnTo>
                <a:lnTo>
                  <a:pt x="16168" y="12416"/>
                </a:lnTo>
                <a:lnTo>
                  <a:pt x="16113" y="12409"/>
                </a:lnTo>
                <a:lnTo>
                  <a:pt x="16031" y="12372"/>
                </a:lnTo>
                <a:lnTo>
                  <a:pt x="16014" y="12395"/>
                </a:lnTo>
                <a:lnTo>
                  <a:pt x="16014" y="12422"/>
                </a:lnTo>
                <a:lnTo>
                  <a:pt x="16019" y="12482"/>
                </a:lnTo>
                <a:lnTo>
                  <a:pt x="16014" y="12542"/>
                </a:lnTo>
                <a:lnTo>
                  <a:pt x="15999" y="12600"/>
                </a:lnTo>
                <a:lnTo>
                  <a:pt x="15965" y="12630"/>
                </a:lnTo>
                <a:lnTo>
                  <a:pt x="15932" y="12630"/>
                </a:lnTo>
                <a:lnTo>
                  <a:pt x="15905" y="12607"/>
                </a:lnTo>
                <a:lnTo>
                  <a:pt x="15895" y="12570"/>
                </a:lnTo>
                <a:lnTo>
                  <a:pt x="15895" y="12542"/>
                </a:lnTo>
                <a:lnTo>
                  <a:pt x="15883" y="12512"/>
                </a:lnTo>
                <a:lnTo>
                  <a:pt x="14891" y="12422"/>
                </a:lnTo>
                <a:lnTo>
                  <a:pt x="14891" y="12372"/>
                </a:lnTo>
                <a:lnTo>
                  <a:pt x="14853" y="12261"/>
                </a:lnTo>
                <a:lnTo>
                  <a:pt x="13926" y="12261"/>
                </a:lnTo>
                <a:close/>
                <a:moveTo>
                  <a:pt x="13745" y="12482"/>
                </a:moveTo>
                <a:lnTo>
                  <a:pt x="13745" y="12489"/>
                </a:lnTo>
                <a:lnTo>
                  <a:pt x="13718" y="12616"/>
                </a:lnTo>
                <a:lnTo>
                  <a:pt x="13735" y="12630"/>
                </a:lnTo>
                <a:lnTo>
                  <a:pt x="13740" y="12630"/>
                </a:lnTo>
                <a:lnTo>
                  <a:pt x="13778" y="12623"/>
                </a:lnTo>
                <a:lnTo>
                  <a:pt x="13790" y="12616"/>
                </a:lnTo>
                <a:lnTo>
                  <a:pt x="13783" y="12607"/>
                </a:lnTo>
                <a:lnTo>
                  <a:pt x="13773" y="12600"/>
                </a:lnTo>
                <a:lnTo>
                  <a:pt x="13751" y="12556"/>
                </a:lnTo>
                <a:lnTo>
                  <a:pt x="13751" y="12489"/>
                </a:lnTo>
                <a:lnTo>
                  <a:pt x="13745" y="12482"/>
                </a:lnTo>
                <a:close/>
                <a:moveTo>
                  <a:pt x="12922" y="12630"/>
                </a:moveTo>
                <a:lnTo>
                  <a:pt x="12895" y="12666"/>
                </a:lnTo>
                <a:lnTo>
                  <a:pt x="12878" y="12717"/>
                </a:lnTo>
                <a:lnTo>
                  <a:pt x="12905" y="12740"/>
                </a:lnTo>
                <a:lnTo>
                  <a:pt x="12932" y="12754"/>
                </a:lnTo>
                <a:lnTo>
                  <a:pt x="12987" y="12740"/>
                </a:lnTo>
                <a:lnTo>
                  <a:pt x="13031" y="12703"/>
                </a:lnTo>
                <a:lnTo>
                  <a:pt x="12999" y="12689"/>
                </a:lnTo>
                <a:lnTo>
                  <a:pt x="12965" y="12636"/>
                </a:lnTo>
                <a:lnTo>
                  <a:pt x="12922" y="12630"/>
                </a:lnTo>
                <a:close/>
                <a:moveTo>
                  <a:pt x="13572" y="12630"/>
                </a:moveTo>
                <a:lnTo>
                  <a:pt x="13527" y="12636"/>
                </a:lnTo>
                <a:lnTo>
                  <a:pt x="13549" y="12643"/>
                </a:lnTo>
                <a:lnTo>
                  <a:pt x="13560" y="12659"/>
                </a:lnTo>
                <a:lnTo>
                  <a:pt x="13631" y="12630"/>
                </a:lnTo>
                <a:lnTo>
                  <a:pt x="13572" y="12630"/>
                </a:lnTo>
                <a:close/>
                <a:moveTo>
                  <a:pt x="13178" y="12740"/>
                </a:moveTo>
                <a:lnTo>
                  <a:pt x="13156" y="12754"/>
                </a:lnTo>
                <a:lnTo>
                  <a:pt x="13151" y="12754"/>
                </a:lnTo>
                <a:lnTo>
                  <a:pt x="13123" y="12791"/>
                </a:lnTo>
                <a:lnTo>
                  <a:pt x="13101" y="12807"/>
                </a:lnTo>
                <a:lnTo>
                  <a:pt x="13108" y="12821"/>
                </a:lnTo>
                <a:lnTo>
                  <a:pt x="13128" y="12827"/>
                </a:lnTo>
                <a:lnTo>
                  <a:pt x="13135" y="12791"/>
                </a:lnTo>
                <a:lnTo>
                  <a:pt x="13178" y="12740"/>
                </a:lnTo>
                <a:close/>
                <a:moveTo>
                  <a:pt x="13445" y="12754"/>
                </a:moveTo>
                <a:lnTo>
                  <a:pt x="13396" y="12784"/>
                </a:lnTo>
                <a:lnTo>
                  <a:pt x="13408" y="12850"/>
                </a:lnTo>
                <a:lnTo>
                  <a:pt x="13401" y="12931"/>
                </a:lnTo>
                <a:lnTo>
                  <a:pt x="13391" y="12938"/>
                </a:lnTo>
                <a:lnTo>
                  <a:pt x="13369" y="12984"/>
                </a:lnTo>
                <a:lnTo>
                  <a:pt x="13359" y="13115"/>
                </a:lnTo>
                <a:lnTo>
                  <a:pt x="13435" y="13005"/>
                </a:lnTo>
                <a:lnTo>
                  <a:pt x="13445" y="12961"/>
                </a:lnTo>
                <a:lnTo>
                  <a:pt x="13451" y="12961"/>
                </a:lnTo>
                <a:lnTo>
                  <a:pt x="13463" y="12938"/>
                </a:lnTo>
                <a:lnTo>
                  <a:pt x="13468" y="12887"/>
                </a:lnTo>
                <a:lnTo>
                  <a:pt x="13478" y="12844"/>
                </a:lnTo>
                <a:lnTo>
                  <a:pt x="13473" y="12850"/>
                </a:lnTo>
                <a:lnTo>
                  <a:pt x="13468" y="12807"/>
                </a:lnTo>
                <a:lnTo>
                  <a:pt x="13445" y="12754"/>
                </a:lnTo>
                <a:close/>
                <a:moveTo>
                  <a:pt x="12278" y="12947"/>
                </a:moveTo>
                <a:lnTo>
                  <a:pt x="12251" y="12961"/>
                </a:lnTo>
                <a:lnTo>
                  <a:pt x="12228" y="12984"/>
                </a:lnTo>
                <a:lnTo>
                  <a:pt x="12240" y="12998"/>
                </a:lnTo>
                <a:lnTo>
                  <a:pt x="12268" y="12984"/>
                </a:lnTo>
                <a:lnTo>
                  <a:pt x="12295" y="12984"/>
                </a:lnTo>
                <a:lnTo>
                  <a:pt x="12278" y="12947"/>
                </a:lnTo>
                <a:close/>
                <a:moveTo>
                  <a:pt x="11192" y="12998"/>
                </a:moveTo>
                <a:lnTo>
                  <a:pt x="11177" y="13035"/>
                </a:lnTo>
                <a:lnTo>
                  <a:pt x="11144" y="13035"/>
                </a:lnTo>
                <a:lnTo>
                  <a:pt x="11149" y="13071"/>
                </a:lnTo>
                <a:lnTo>
                  <a:pt x="11165" y="13101"/>
                </a:lnTo>
                <a:lnTo>
                  <a:pt x="11187" y="13152"/>
                </a:lnTo>
                <a:lnTo>
                  <a:pt x="11192" y="13122"/>
                </a:lnTo>
                <a:lnTo>
                  <a:pt x="11204" y="13115"/>
                </a:lnTo>
                <a:lnTo>
                  <a:pt x="11165" y="13094"/>
                </a:lnTo>
                <a:lnTo>
                  <a:pt x="11199" y="13005"/>
                </a:lnTo>
                <a:lnTo>
                  <a:pt x="11192" y="12998"/>
                </a:lnTo>
                <a:close/>
                <a:moveTo>
                  <a:pt x="10473" y="13794"/>
                </a:moveTo>
                <a:lnTo>
                  <a:pt x="10473" y="13801"/>
                </a:lnTo>
                <a:lnTo>
                  <a:pt x="10478" y="13801"/>
                </a:lnTo>
                <a:lnTo>
                  <a:pt x="10473" y="13794"/>
                </a:lnTo>
                <a:close/>
                <a:moveTo>
                  <a:pt x="15719" y="13992"/>
                </a:moveTo>
                <a:lnTo>
                  <a:pt x="15714" y="14043"/>
                </a:lnTo>
                <a:lnTo>
                  <a:pt x="15726" y="14072"/>
                </a:lnTo>
                <a:lnTo>
                  <a:pt x="15741" y="14079"/>
                </a:lnTo>
                <a:lnTo>
                  <a:pt x="15747" y="14079"/>
                </a:lnTo>
                <a:lnTo>
                  <a:pt x="15747" y="14052"/>
                </a:lnTo>
                <a:lnTo>
                  <a:pt x="15736" y="14036"/>
                </a:lnTo>
                <a:lnTo>
                  <a:pt x="15719" y="13992"/>
                </a:lnTo>
                <a:close/>
                <a:moveTo>
                  <a:pt x="10292" y="14072"/>
                </a:moveTo>
                <a:lnTo>
                  <a:pt x="10277" y="14079"/>
                </a:lnTo>
                <a:lnTo>
                  <a:pt x="10255" y="14079"/>
                </a:lnTo>
                <a:lnTo>
                  <a:pt x="10277" y="14116"/>
                </a:lnTo>
                <a:lnTo>
                  <a:pt x="10292" y="14072"/>
                </a:lnTo>
                <a:close/>
                <a:moveTo>
                  <a:pt x="15801" y="14072"/>
                </a:moveTo>
                <a:lnTo>
                  <a:pt x="15796" y="14102"/>
                </a:lnTo>
                <a:lnTo>
                  <a:pt x="15813" y="14079"/>
                </a:lnTo>
                <a:lnTo>
                  <a:pt x="15801" y="14072"/>
                </a:lnTo>
                <a:close/>
                <a:moveTo>
                  <a:pt x="2891" y="15428"/>
                </a:moveTo>
                <a:lnTo>
                  <a:pt x="2859" y="15465"/>
                </a:lnTo>
                <a:lnTo>
                  <a:pt x="2836" y="15502"/>
                </a:lnTo>
                <a:lnTo>
                  <a:pt x="2814" y="15561"/>
                </a:lnTo>
                <a:lnTo>
                  <a:pt x="2799" y="15582"/>
                </a:lnTo>
                <a:lnTo>
                  <a:pt x="2772" y="15626"/>
                </a:lnTo>
                <a:lnTo>
                  <a:pt x="2737" y="15663"/>
                </a:lnTo>
                <a:lnTo>
                  <a:pt x="2727" y="15672"/>
                </a:lnTo>
                <a:lnTo>
                  <a:pt x="2678" y="15672"/>
                </a:lnTo>
                <a:lnTo>
                  <a:pt x="2673" y="15679"/>
                </a:lnTo>
                <a:lnTo>
                  <a:pt x="2662" y="15686"/>
                </a:lnTo>
                <a:lnTo>
                  <a:pt x="2623" y="15686"/>
                </a:lnTo>
                <a:lnTo>
                  <a:pt x="2613" y="15699"/>
                </a:lnTo>
                <a:lnTo>
                  <a:pt x="2596" y="15709"/>
                </a:lnTo>
                <a:lnTo>
                  <a:pt x="2591" y="15709"/>
                </a:lnTo>
                <a:lnTo>
                  <a:pt x="2586" y="15693"/>
                </a:lnTo>
                <a:lnTo>
                  <a:pt x="2596" y="15679"/>
                </a:lnTo>
                <a:lnTo>
                  <a:pt x="2608" y="15672"/>
                </a:lnTo>
                <a:lnTo>
                  <a:pt x="2608" y="15656"/>
                </a:lnTo>
                <a:lnTo>
                  <a:pt x="2601" y="15649"/>
                </a:lnTo>
                <a:lnTo>
                  <a:pt x="2591" y="15649"/>
                </a:lnTo>
                <a:lnTo>
                  <a:pt x="2553" y="15686"/>
                </a:lnTo>
                <a:lnTo>
                  <a:pt x="2509" y="15752"/>
                </a:lnTo>
                <a:lnTo>
                  <a:pt x="2519" y="15752"/>
                </a:lnTo>
                <a:lnTo>
                  <a:pt x="2541" y="15796"/>
                </a:lnTo>
                <a:lnTo>
                  <a:pt x="2581" y="15796"/>
                </a:lnTo>
                <a:lnTo>
                  <a:pt x="2547" y="15819"/>
                </a:lnTo>
                <a:lnTo>
                  <a:pt x="2531" y="15810"/>
                </a:lnTo>
                <a:lnTo>
                  <a:pt x="2526" y="15833"/>
                </a:lnTo>
                <a:lnTo>
                  <a:pt x="2526" y="15913"/>
                </a:lnTo>
                <a:lnTo>
                  <a:pt x="2519" y="15893"/>
                </a:lnTo>
                <a:lnTo>
                  <a:pt x="2499" y="15893"/>
                </a:lnTo>
                <a:lnTo>
                  <a:pt x="2509" y="15840"/>
                </a:lnTo>
                <a:lnTo>
                  <a:pt x="2499" y="15833"/>
                </a:lnTo>
                <a:lnTo>
                  <a:pt x="2514" y="15789"/>
                </a:lnTo>
                <a:lnTo>
                  <a:pt x="2504" y="15782"/>
                </a:lnTo>
                <a:lnTo>
                  <a:pt x="2499" y="15782"/>
                </a:lnTo>
                <a:lnTo>
                  <a:pt x="2444" y="15840"/>
                </a:lnTo>
                <a:lnTo>
                  <a:pt x="2444" y="15847"/>
                </a:lnTo>
                <a:lnTo>
                  <a:pt x="2405" y="15900"/>
                </a:lnTo>
                <a:lnTo>
                  <a:pt x="2340" y="15930"/>
                </a:lnTo>
                <a:lnTo>
                  <a:pt x="2323" y="15943"/>
                </a:lnTo>
                <a:lnTo>
                  <a:pt x="2301" y="15957"/>
                </a:lnTo>
                <a:lnTo>
                  <a:pt x="2296" y="15957"/>
                </a:lnTo>
                <a:lnTo>
                  <a:pt x="2301" y="15950"/>
                </a:lnTo>
                <a:lnTo>
                  <a:pt x="2318" y="15937"/>
                </a:lnTo>
                <a:lnTo>
                  <a:pt x="2328" y="15920"/>
                </a:lnTo>
                <a:lnTo>
                  <a:pt x="2335" y="15913"/>
                </a:lnTo>
                <a:lnTo>
                  <a:pt x="2335" y="15907"/>
                </a:lnTo>
                <a:lnTo>
                  <a:pt x="2328" y="15900"/>
                </a:lnTo>
                <a:lnTo>
                  <a:pt x="2323" y="15884"/>
                </a:lnTo>
                <a:lnTo>
                  <a:pt x="2313" y="15907"/>
                </a:lnTo>
                <a:lnTo>
                  <a:pt x="2301" y="15930"/>
                </a:lnTo>
                <a:lnTo>
                  <a:pt x="2274" y="15987"/>
                </a:lnTo>
                <a:lnTo>
                  <a:pt x="2209" y="16128"/>
                </a:lnTo>
                <a:lnTo>
                  <a:pt x="2192" y="16187"/>
                </a:lnTo>
                <a:lnTo>
                  <a:pt x="2187" y="16252"/>
                </a:lnTo>
                <a:lnTo>
                  <a:pt x="2182" y="16282"/>
                </a:lnTo>
                <a:lnTo>
                  <a:pt x="2182" y="16275"/>
                </a:lnTo>
                <a:lnTo>
                  <a:pt x="2177" y="16298"/>
                </a:lnTo>
                <a:lnTo>
                  <a:pt x="2144" y="16371"/>
                </a:lnTo>
                <a:lnTo>
                  <a:pt x="2110" y="16422"/>
                </a:lnTo>
                <a:lnTo>
                  <a:pt x="2083" y="16452"/>
                </a:lnTo>
                <a:lnTo>
                  <a:pt x="2068" y="16459"/>
                </a:lnTo>
                <a:lnTo>
                  <a:pt x="2008" y="16473"/>
                </a:lnTo>
                <a:lnTo>
                  <a:pt x="1991" y="16482"/>
                </a:lnTo>
                <a:lnTo>
                  <a:pt x="1941" y="16489"/>
                </a:lnTo>
                <a:lnTo>
                  <a:pt x="1865" y="16482"/>
                </a:lnTo>
                <a:lnTo>
                  <a:pt x="1872" y="16519"/>
                </a:lnTo>
                <a:lnTo>
                  <a:pt x="1860" y="16606"/>
                </a:lnTo>
                <a:lnTo>
                  <a:pt x="1849" y="16666"/>
                </a:lnTo>
                <a:lnTo>
                  <a:pt x="1844" y="16680"/>
                </a:lnTo>
                <a:lnTo>
                  <a:pt x="1832" y="16694"/>
                </a:lnTo>
                <a:lnTo>
                  <a:pt x="1822" y="16687"/>
                </a:lnTo>
                <a:lnTo>
                  <a:pt x="1832" y="16666"/>
                </a:lnTo>
                <a:lnTo>
                  <a:pt x="1822" y="16673"/>
                </a:lnTo>
                <a:lnTo>
                  <a:pt x="1805" y="16694"/>
                </a:lnTo>
                <a:lnTo>
                  <a:pt x="1827" y="16710"/>
                </a:lnTo>
                <a:lnTo>
                  <a:pt x="1844" y="16717"/>
                </a:lnTo>
                <a:lnTo>
                  <a:pt x="1860" y="16730"/>
                </a:lnTo>
                <a:lnTo>
                  <a:pt x="1887" y="16776"/>
                </a:lnTo>
                <a:lnTo>
                  <a:pt x="1947" y="16820"/>
                </a:lnTo>
                <a:lnTo>
                  <a:pt x="2083" y="16988"/>
                </a:lnTo>
                <a:lnTo>
                  <a:pt x="2105" y="17041"/>
                </a:lnTo>
                <a:lnTo>
                  <a:pt x="2122" y="17115"/>
                </a:lnTo>
                <a:lnTo>
                  <a:pt x="2132" y="17145"/>
                </a:lnTo>
                <a:lnTo>
                  <a:pt x="2155" y="17182"/>
                </a:lnTo>
                <a:lnTo>
                  <a:pt x="2209" y="17209"/>
                </a:lnTo>
                <a:lnTo>
                  <a:pt x="2236" y="17209"/>
                </a:lnTo>
                <a:lnTo>
                  <a:pt x="2253" y="17218"/>
                </a:lnTo>
                <a:lnTo>
                  <a:pt x="2269" y="17188"/>
                </a:lnTo>
                <a:lnTo>
                  <a:pt x="2269" y="17218"/>
                </a:lnTo>
                <a:lnTo>
                  <a:pt x="2313" y="17209"/>
                </a:lnTo>
                <a:lnTo>
                  <a:pt x="2340" y="17218"/>
                </a:lnTo>
                <a:lnTo>
                  <a:pt x="2351" y="17232"/>
                </a:lnTo>
                <a:lnTo>
                  <a:pt x="2340" y="17255"/>
                </a:lnTo>
                <a:lnTo>
                  <a:pt x="2323" y="17299"/>
                </a:lnTo>
                <a:lnTo>
                  <a:pt x="2323" y="17336"/>
                </a:lnTo>
                <a:lnTo>
                  <a:pt x="2340" y="17356"/>
                </a:lnTo>
                <a:lnTo>
                  <a:pt x="2351" y="17379"/>
                </a:lnTo>
                <a:lnTo>
                  <a:pt x="2368" y="17393"/>
                </a:lnTo>
                <a:lnTo>
                  <a:pt x="2405" y="17356"/>
                </a:lnTo>
                <a:lnTo>
                  <a:pt x="2427" y="17349"/>
                </a:lnTo>
                <a:lnTo>
                  <a:pt x="2449" y="17373"/>
                </a:lnTo>
                <a:lnTo>
                  <a:pt x="2477" y="17373"/>
                </a:lnTo>
                <a:lnTo>
                  <a:pt x="2487" y="17386"/>
                </a:lnTo>
                <a:lnTo>
                  <a:pt x="2492" y="17409"/>
                </a:lnTo>
                <a:lnTo>
                  <a:pt x="2492" y="17439"/>
                </a:lnTo>
                <a:lnTo>
                  <a:pt x="2449" y="17453"/>
                </a:lnTo>
                <a:lnTo>
                  <a:pt x="2432" y="17446"/>
                </a:lnTo>
                <a:lnTo>
                  <a:pt x="2405" y="17416"/>
                </a:lnTo>
                <a:lnTo>
                  <a:pt x="2395" y="17409"/>
                </a:lnTo>
                <a:lnTo>
                  <a:pt x="2373" y="17409"/>
                </a:lnTo>
                <a:lnTo>
                  <a:pt x="2345" y="17423"/>
                </a:lnTo>
                <a:lnTo>
                  <a:pt x="2313" y="17386"/>
                </a:lnTo>
                <a:lnTo>
                  <a:pt x="2296" y="17349"/>
                </a:lnTo>
                <a:lnTo>
                  <a:pt x="2301" y="17306"/>
                </a:lnTo>
                <a:lnTo>
                  <a:pt x="2291" y="17299"/>
                </a:lnTo>
                <a:lnTo>
                  <a:pt x="2281" y="17255"/>
                </a:lnTo>
                <a:lnTo>
                  <a:pt x="2269" y="17246"/>
                </a:lnTo>
                <a:lnTo>
                  <a:pt x="2259" y="17255"/>
                </a:lnTo>
                <a:lnTo>
                  <a:pt x="2241" y="17269"/>
                </a:lnTo>
                <a:lnTo>
                  <a:pt x="2247" y="17299"/>
                </a:lnTo>
                <a:lnTo>
                  <a:pt x="2253" y="17320"/>
                </a:lnTo>
                <a:lnTo>
                  <a:pt x="2269" y="17320"/>
                </a:lnTo>
                <a:lnTo>
                  <a:pt x="2281" y="17336"/>
                </a:lnTo>
                <a:lnTo>
                  <a:pt x="2313" y="17409"/>
                </a:lnTo>
                <a:lnTo>
                  <a:pt x="2308" y="17439"/>
                </a:lnTo>
                <a:lnTo>
                  <a:pt x="2318" y="17453"/>
                </a:lnTo>
                <a:lnTo>
                  <a:pt x="2351" y="17439"/>
                </a:lnTo>
                <a:lnTo>
                  <a:pt x="2395" y="17467"/>
                </a:lnTo>
                <a:lnTo>
                  <a:pt x="2400" y="17483"/>
                </a:lnTo>
                <a:lnTo>
                  <a:pt x="2405" y="17520"/>
                </a:lnTo>
                <a:lnTo>
                  <a:pt x="2400" y="17504"/>
                </a:lnTo>
                <a:lnTo>
                  <a:pt x="2390" y="17513"/>
                </a:lnTo>
                <a:lnTo>
                  <a:pt x="2373" y="17504"/>
                </a:lnTo>
                <a:lnTo>
                  <a:pt x="2362" y="17490"/>
                </a:lnTo>
                <a:lnTo>
                  <a:pt x="2351" y="17497"/>
                </a:lnTo>
                <a:lnTo>
                  <a:pt x="2323" y="17564"/>
                </a:lnTo>
                <a:lnTo>
                  <a:pt x="2313" y="17570"/>
                </a:lnTo>
                <a:lnTo>
                  <a:pt x="2286" y="17564"/>
                </a:lnTo>
                <a:lnTo>
                  <a:pt x="2247" y="17570"/>
                </a:lnTo>
                <a:lnTo>
                  <a:pt x="2231" y="17570"/>
                </a:lnTo>
                <a:lnTo>
                  <a:pt x="2214" y="17557"/>
                </a:lnTo>
                <a:lnTo>
                  <a:pt x="2182" y="17564"/>
                </a:lnTo>
                <a:lnTo>
                  <a:pt x="2127" y="17564"/>
                </a:lnTo>
                <a:lnTo>
                  <a:pt x="2090" y="17520"/>
                </a:lnTo>
                <a:lnTo>
                  <a:pt x="2095" y="17504"/>
                </a:lnTo>
                <a:lnTo>
                  <a:pt x="2100" y="17497"/>
                </a:lnTo>
                <a:lnTo>
                  <a:pt x="2100" y="17467"/>
                </a:lnTo>
                <a:lnTo>
                  <a:pt x="2110" y="17423"/>
                </a:lnTo>
                <a:lnTo>
                  <a:pt x="2110" y="17409"/>
                </a:lnTo>
                <a:lnTo>
                  <a:pt x="2105" y="17402"/>
                </a:lnTo>
                <a:lnTo>
                  <a:pt x="2100" y="17393"/>
                </a:lnTo>
                <a:lnTo>
                  <a:pt x="2127" y="17393"/>
                </a:lnTo>
                <a:lnTo>
                  <a:pt x="2117" y="17379"/>
                </a:lnTo>
                <a:lnTo>
                  <a:pt x="2083" y="17379"/>
                </a:lnTo>
                <a:lnTo>
                  <a:pt x="2040" y="17386"/>
                </a:lnTo>
                <a:lnTo>
                  <a:pt x="2018" y="17402"/>
                </a:lnTo>
                <a:lnTo>
                  <a:pt x="1974" y="17446"/>
                </a:lnTo>
                <a:lnTo>
                  <a:pt x="1959" y="17446"/>
                </a:lnTo>
                <a:lnTo>
                  <a:pt x="1943" y="17451"/>
                </a:lnTo>
                <a:lnTo>
                  <a:pt x="1947" y="17446"/>
                </a:lnTo>
                <a:lnTo>
                  <a:pt x="1947" y="17439"/>
                </a:lnTo>
                <a:lnTo>
                  <a:pt x="1926" y="17453"/>
                </a:lnTo>
                <a:lnTo>
                  <a:pt x="1914" y="17467"/>
                </a:lnTo>
                <a:lnTo>
                  <a:pt x="1899" y="17483"/>
                </a:lnTo>
                <a:lnTo>
                  <a:pt x="1892" y="17490"/>
                </a:lnTo>
                <a:lnTo>
                  <a:pt x="1887" y="17504"/>
                </a:lnTo>
                <a:lnTo>
                  <a:pt x="1914" y="17534"/>
                </a:lnTo>
                <a:lnTo>
                  <a:pt x="1909" y="17541"/>
                </a:lnTo>
                <a:lnTo>
                  <a:pt x="1904" y="17550"/>
                </a:lnTo>
                <a:lnTo>
                  <a:pt x="1892" y="17557"/>
                </a:lnTo>
                <a:lnTo>
                  <a:pt x="1855" y="17557"/>
                </a:lnTo>
                <a:lnTo>
                  <a:pt x="1837" y="17541"/>
                </a:lnTo>
                <a:lnTo>
                  <a:pt x="1817" y="17550"/>
                </a:lnTo>
                <a:lnTo>
                  <a:pt x="1800" y="17564"/>
                </a:lnTo>
                <a:lnTo>
                  <a:pt x="1778" y="17577"/>
                </a:lnTo>
                <a:lnTo>
                  <a:pt x="1762" y="17607"/>
                </a:lnTo>
                <a:lnTo>
                  <a:pt x="1751" y="17630"/>
                </a:lnTo>
                <a:lnTo>
                  <a:pt x="1745" y="17637"/>
                </a:lnTo>
                <a:lnTo>
                  <a:pt x="1713" y="17644"/>
                </a:lnTo>
                <a:lnTo>
                  <a:pt x="1696" y="17681"/>
                </a:lnTo>
                <a:lnTo>
                  <a:pt x="1664" y="17711"/>
                </a:lnTo>
                <a:lnTo>
                  <a:pt x="1664" y="17681"/>
                </a:lnTo>
                <a:lnTo>
                  <a:pt x="1653" y="17688"/>
                </a:lnTo>
                <a:lnTo>
                  <a:pt x="1641" y="17711"/>
                </a:lnTo>
                <a:lnTo>
                  <a:pt x="1647" y="17734"/>
                </a:lnTo>
                <a:lnTo>
                  <a:pt x="1653" y="17741"/>
                </a:lnTo>
                <a:lnTo>
                  <a:pt x="1713" y="17791"/>
                </a:lnTo>
                <a:lnTo>
                  <a:pt x="1790" y="17821"/>
                </a:lnTo>
                <a:lnTo>
                  <a:pt x="1795" y="17814"/>
                </a:lnTo>
                <a:lnTo>
                  <a:pt x="1837" y="17828"/>
                </a:lnTo>
                <a:lnTo>
                  <a:pt x="1844" y="17835"/>
                </a:lnTo>
                <a:lnTo>
                  <a:pt x="1849" y="17844"/>
                </a:lnTo>
                <a:lnTo>
                  <a:pt x="1832" y="17835"/>
                </a:lnTo>
                <a:lnTo>
                  <a:pt x="1817" y="17844"/>
                </a:lnTo>
                <a:lnTo>
                  <a:pt x="1805" y="17872"/>
                </a:lnTo>
                <a:lnTo>
                  <a:pt x="1783" y="17881"/>
                </a:lnTo>
                <a:lnTo>
                  <a:pt x="1773" y="17872"/>
                </a:lnTo>
                <a:lnTo>
                  <a:pt x="1768" y="17865"/>
                </a:lnTo>
                <a:lnTo>
                  <a:pt x="1778" y="17888"/>
                </a:lnTo>
                <a:lnTo>
                  <a:pt x="1805" y="17939"/>
                </a:lnTo>
                <a:lnTo>
                  <a:pt x="1822" y="17946"/>
                </a:lnTo>
                <a:lnTo>
                  <a:pt x="1822" y="17982"/>
                </a:lnTo>
                <a:lnTo>
                  <a:pt x="1817" y="17992"/>
                </a:lnTo>
                <a:lnTo>
                  <a:pt x="1817" y="18012"/>
                </a:lnTo>
                <a:lnTo>
                  <a:pt x="1832" y="18049"/>
                </a:lnTo>
                <a:lnTo>
                  <a:pt x="1855" y="18065"/>
                </a:lnTo>
                <a:lnTo>
                  <a:pt x="1931" y="18086"/>
                </a:lnTo>
                <a:lnTo>
                  <a:pt x="1964" y="18102"/>
                </a:lnTo>
                <a:lnTo>
                  <a:pt x="1981" y="18109"/>
                </a:lnTo>
                <a:lnTo>
                  <a:pt x="1991" y="18109"/>
                </a:lnTo>
                <a:lnTo>
                  <a:pt x="1996" y="18102"/>
                </a:lnTo>
                <a:lnTo>
                  <a:pt x="2001" y="18093"/>
                </a:lnTo>
                <a:lnTo>
                  <a:pt x="2008" y="18086"/>
                </a:lnTo>
                <a:lnTo>
                  <a:pt x="2013" y="18086"/>
                </a:lnTo>
                <a:lnTo>
                  <a:pt x="2018" y="18093"/>
                </a:lnTo>
                <a:lnTo>
                  <a:pt x="2062" y="18072"/>
                </a:lnTo>
                <a:lnTo>
                  <a:pt x="2122" y="18072"/>
                </a:lnTo>
                <a:lnTo>
                  <a:pt x="2144" y="18086"/>
                </a:lnTo>
                <a:lnTo>
                  <a:pt x="2165" y="18109"/>
                </a:lnTo>
                <a:lnTo>
                  <a:pt x="2177" y="18123"/>
                </a:lnTo>
                <a:lnTo>
                  <a:pt x="2182" y="18109"/>
                </a:lnTo>
                <a:lnTo>
                  <a:pt x="2187" y="18093"/>
                </a:lnTo>
                <a:lnTo>
                  <a:pt x="2177" y="18086"/>
                </a:lnTo>
                <a:lnTo>
                  <a:pt x="2172" y="18079"/>
                </a:lnTo>
                <a:lnTo>
                  <a:pt x="2165" y="18065"/>
                </a:lnTo>
                <a:lnTo>
                  <a:pt x="2177" y="18049"/>
                </a:lnTo>
                <a:lnTo>
                  <a:pt x="2209" y="18093"/>
                </a:lnTo>
                <a:lnTo>
                  <a:pt x="2214" y="18139"/>
                </a:lnTo>
                <a:lnTo>
                  <a:pt x="2226" y="18139"/>
                </a:lnTo>
                <a:lnTo>
                  <a:pt x="2231" y="18116"/>
                </a:lnTo>
                <a:lnTo>
                  <a:pt x="2264" y="18065"/>
                </a:lnTo>
                <a:lnTo>
                  <a:pt x="2281" y="18042"/>
                </a:lnTo>
                <a:lnTo>
                  <a:pt x="2313" y="18019"/>
                </a:lnTo>
                <a:lnTo>
                  <a:pt x="2323" y="17998"/>
                </a:lnTo>
                <a:lnTo>
                  <a:pt x="2335" y="18005"/>
                </a:lnTo>
                <a:lnTo>
                  <a:pt x="2351" y="18005"/>
                </a:lnTo>
                <a:lnTo>
                  <a:pt x="2378" y="17962"/>
                </a:lnTo>
                <a:lnTo>
                  <a:pt x="2383" y="17962"/>
                </a:lnTo>
                <a:lnTo>
                  <a:pt x="2390" y="17969"/>
                </a:lnTo>
                <a:lnTo>
                  <a:pt x="2400" y="17992"/>
                </a:lnTo>
                <a:lnTo>
                  <a:pt x="2410" y="18005"/>
                </a:lnTo>
                <a:lnTo>
                  <a:pt x="2417" y="18019"/>
                </a:lnTo>
                <a:lnTo>
                  <a:pt x="2417" y="18042"/>
                </a:lnTo>
                <a:lnTo>
                  <a:pt x="2410" y="18065"/>
                </a:lnTo>
                <a:lnTo>
                  <a:pt x="2405" y="18079"/>
                </a:lnTo>
                <a:lnTo>
                  <a:pt x="2395" y="18093"/>
                </a:lnTo>
                <a:lnTo>
                  <a:pt x="2378" y="18102"/>
                </a:lnTo>
                <a:lnTo>
                  <a:pt x="2356" y="18102"/>
                </a:lnTo>
                <a:lnTo>
                  <a:pt x="2351" y="18130"/>
                </a:lnTo>
                <a:lnTo>
                  <a:pt x="2362" y="18130"/>
                </a:lnTo>
                <a:lnTo>
                  <a:pt x="2378" y="18146"/>
                </a:lnTo>
                <a:lnTo>
                  <a:pt x="2405" y="18196"/>
                </a:lnTo>
                <a:lnTo>
                  <a:pt x="2417" y="18270"/>
                </a:lnTo>
                <a:lnTo>
                  <a:pt x="2422" y="18300"/>
                </a:lnTo>
                <a:lnTo>
                  <a:pt x="2427" y="18337"/>
                </a:lnTo>
                <a:lnTo>
                  <a:pt x="2422" y="18367"/>
                </a:lnTo>
                <a:lnTo>
                  <a:pt x="2410" y="18387"/>
                </a:lnTo>
                <a:lnTo>
                  <a:pt x="2395" y="18417"/>
                </a:lnTo>
                <a:lnTo>
                  <a:pt x="2378" y="18440"/>
                </a:lnTo>
                <a:lnTo>
                  <a:pt x="2351" y="18447"/>
                </a:lnTo>
                <a:lnTo>
                  <a:pt x="2301" y="18454"/>
                </a:lnTo>
                <a:lnTo>
                  <a:pt x="2291" y="18447"/>
                </a:lnTo>
                <a:lnTo>
                  <a:pt x="2286" y="18424"/>
                </a:lnTo>
                <a:lnTo>
                  <a:pt x="2274" y="18424"/>
                </a:lnTo>
                <a:lnTo>
                  <a:pt x="2264" y="18433"/>
                </a:lnTo>
                <a:lnTo>
                  <a:pt x="2259" y="18454"/>
                </a:lnTo>
                <a:lnTo>
                  <a:pt x="2231" y="18514"/>
                </a:lnTo>
                <a:lnTo>
                  <a:pt x="2209" y="18535"/>
                </a:lnTo>
                <a:lnTo>
                  <a:pt x="2192" y="18565"/>
                </a:lnTo>
                <a:lnTo>
                  <a:pt x="2182" y="18581"/>
                </a:lnTo>
                <a:lnTo>
                  <a:pt x="2160" y="18588"/>
                </a:lnTo>
                <a:lnTo>
                  <a:pt x="2155" y="18588"/>
                </a:lnTo>
                <a:lnTo>
                  <a:pt x="2149" y="18571"/>
                </a:lnTo>
                <a:lnTo>
                  <a:pt x="2137" y="18565"/>
                </a:lnTo>
                <a:lnTo>
                  <a:pt x="2122" y="18581"/>
                </a:lnTo>
                <a:lnTo>
                  <a:pt x="2110" y="18595"/>
                </a:lnTo>
                <a:lnTo>
                  <a:pt x="2110" y="18581"/>
                </a:lnTo>
                <a:lnTo>
                  <a:pt x="2117" y="18571"/>
                </a:lnTo>
                <a:lnTo>
                  <a:pt x="2122" y="18565"/>
                </a:lnTo>
                <a:lnTo>
                  <a:pt x="2122" y="18558"/>
                </a:lnTo>
                <a:lnTo>
                  <a:pt x="2110" y="18535"/>
                </a:lnTo>
                <a:lnTo>
                  <a:pt x="2090" y="18521"/>
                </a:lnTo>
                <a:lnTo>
                  <a:pt x="2073" y="18514"/>
                </a:lnTo>
                <a:lnTo>
                  <a:pt x="2040" y="18528"/>
                </a:lnTo>
                <a:lnTo>
                  <a:pt x="2035" y="18535"/>
                </a:lnTo>
                <a:lnTo>
                  <a:pt x="2028" y="18551"/>
                </a:lnTo>
                <a:lnTo>
                  <a:pt x="2045" y="18571"/>
                </a:lnTo>
                <a:lnTo>
                  <a:pt x="2045" y="18581"/>
                </a:lnTo>
                <a:lnTo>
                  <a:pt x="2040" y="18581"/>
                </a:lnTo>
                <a:lnTo>
                  <a:pt x="2013" y="18588"/>
                </a:lnTo>
                <a:lnTo>
                  <a:pt x="2001" y="18601"/>
                </a:lnTo>
                <a:lnTo>
                  <a:pt x="1996" y="18618"/>
                </a:lnTo>
                <a:lnTo>
                  <a:pt x="1991" y="18654"/>
                </a:lnTo>
                <a:lnTo>
                  <a:pt x="1996" y="18691"/>
                </a:lnTo>
                <a:lnTo>
                  <a:pt x="2001" y="18705"/>
                </a:lnTo>
                <a:lnTo>
                  <a:pt x="2013" y="18691"/>
                </a:lnTo>
                <a:lnTo>
                  <a:pt x="2023" y="18682"/>
                </a:lnTo>
                <a:lnTo>
                  <a:pt x="2023" y="18691"/>
                </a:lnTo>
                <a:lnTo>
                  <a:pt x="2013" y="18712"/>
                </a:lnTo>
                <a:lnTo>
                  <a:pt x="1996" y="18719"/>
                </a:lnTo>
                <a:lnTo>
                  <a:pt x="2001" y="18742"/>
                </a:lnTo>
                <a:lnTo>
                  <a:pt x="2008" y="18749"/>
                </a:lnTo>
                <a:lnTo>
                  <a:pt x="2008" y="18756"/>
                </a:lnTo>
                <a:lnTo>
                  <a:pt x="1996" y="18742"/>
                </a:lnTo>
                <a:lnTo>
                  <a:pt x="1986" y="18735"/>
                </a:lnTo>
                <a:lnTo>
                  <a:pt x="1974" y="18742"/>
                </a:lnTo>
                <a:lnTo>
                  <a:pt x="1964" y="18756"/>
                </a:lnTo>
                <a:lnTo>
                  <a:pt x="1936" y="18809"/>
                </a:lnTo>
                <a:lnTo>
                  <a:pt x="1909" y="18866"/>
                </a:lnTo>
                <a:lnTo>
                  <a:pt x="1904" y="18896"/>
                </a:lnTo>
                <a:lnTo>
                  <a:pt x="1904" y="18919"/>
                </a:lnTo>
                <a:lnTo>
                  <a:pt x="1914" y="18933"/>
                </a:lnTo>
                <a:lnTo>
                  <a:pt x="1892" y="18940"/>
                </a:lnTo>
                <a:lnTo>
                  <a:pt x="1877" y="18940"/>
                </a:lnTo>
                <a:lnTo>
                  <a:pt x="1865" y="18949"/>
                </a:lnTo>
                <a:lnTo>
                  <a:pt x="1872" y="18963"/>
                </a:lnTo>
                <a:lnTo>
                  <a:pt x="1892" y="18977"/>
                </a:lnTo>
                <a:lnTo>
                  <a:pt x="1892" y="18986"/>
                </a:lnTo>
                <a:lnTo>
                  <a:pt x="1865" y="18993"/>
                </a:lnTo>
                <a:lnTo>
                  <a:pt x="1860" y="18986"/>
                </a:lnTo>
                <a:lnTo>
                  <a:pt x="1855" y="18986"/>
                </a:lnTo>
                <a:lnTo>
                  <a:pt x="1855" y="19023"/>
                </a:lnTo>
                <a:lnTo>
                  <a:pt x="1860" y="19036"/>
                </a:lnTo>
                <a:lnTo>
                  <a:pt x="1877" y="19023"/>
                </a:lnTo>
                <a:lnTo>
                  <a:pt x="1887" y="19029"/>
                </a:lnTo>
                <a:lnTo>
                  <a:pt x="1892" y="19043"/>
                </a:lnTo>
                <a:lnTo>
                  <a:pt x="1882" y="19073"/>
                </a:lnTo>
                <a:lnTo>
                  <a:pt x="1887" y="19096"/>
                </a:lnTo>
                <a:lnTo>
                  <a:pt x="1904" y="19103"/>
                </a:lnTo>
                <a:lnTo>
                  <a:pt x="1909" y="19140"/>
                </a:lnTo>
                <a:lnTo>
                  <a:pt x="1914" y="19161"/>
                </a:lnTo>
                <a:lnTo>
                  <a:pt x="1936" y="19161"/>
                </a:lnTo>
                <a:lnTo>
                  <a:pt x="1936" y="19124"/>
                </a:lnTo>
                <a:lnTo>
                  <a:pt x="1941" y="19110"/>
                </a:lnTo>
                <a:lnTo>
                  <a:pt x="1953" y="19110"/>
                </a:lnTo>
                <a:lnTo>
                  <a:pt x="1947" y="19124"/>
                </a:lnTo>
                <a:lnTo>
                  <a:pt x="1941" y="19133"/>
                </a:lnTo>
                <a:lnTo>
                  <a:pt x="1953" y="19147"/>
                </a:lnTo>
                <a:lnTo>
                  <a:pt x="1959" y="19140"/>
                </a:lnTo>
                <a:lnTo>
                  <a:pt x="1959" y="19161"/>
                </a:lnTo>
                <a:lnTo>
                  <a:pt x="1964" y="19170"/>
                </a:lnTo>
                <a:lnTo>
                  <a:pt x="1981" y="19161"/>
                </a:lnTo>
                <a:lnTo>
                  <a:pt x="1986" y="19161"/>
                </a:lnTo>
                <a:lnTo>
                  <a:pt x="1986" y="19170"/>
                </a:lnTo>
                <a:lnTo>
                  <a:pt x="1974" y="19184"/>
                </a:lnTo>
                <a:lnTo>
                  <a:pt x="1959" y="19207"/>
                </a:lnTo>
                <a:lnTo>
                  <a:pt x="1964" y="19214"/>
                </a:lnTo>
                <a:lnTo>
                  <a:pt x="2001" y="19214"/>
                </a:lnTo>
                <a:lnTo>
                  <a:pt x="2035" y="19227"/>
                </a:lnTo>
                <a:lnTo>
                  <a:pt x="2083" y="19227"/>
                </a:lnTo>
                <a:lnTo>
                  <a:pt x="2110" y="19197"/>
                </a:lnTo>
                <a:lnTo>
                  <a:pt x="2122" y="19207"/>
                </a:lnTo>
                <a:lnTo>
                  <a:pt x="2127" y="19214"/>
                </a:lnTo>
                <a:lnTo>
                  <a:pt x="2122" y="19220"/>
                </a:lnTo>
                <a:lnTo>
                  <a:pt x="2100" y="19220"/>
                </a:lnTo>
                <a:lnTo>
                  <a:pt x="2095" y="19227"/>
                </a:lnTo>
                <a:lnTo>
                  <a:pt x="2127" y="19234"/>
                </a:lnTo>
                <a:lnTo>
                  <a:pt x="2137" y="19243"/>
                </a:lnTo>
                <a:lnTo>
                  <a:pt x="2149" y="19257"/>
                </a:lnTo>
                <a:lnTo>
                  <a:pt x="2137" y="19287"/>
                </a:lnTo>
                <a:lnTo>
                  <a:pt x="2117" y="19308"/>
                </a:lnTo>
                <a:lnTo>
                  <a:pt x="2105" y="19287"/>
                </a:lnTo>
                <a:lnTo>
                  <a:pt x="2100" y="19264"/>
                </a:lnTo>
                <a:lnTo>
                  <a:pt x="2095" y="19257"/>
                </a:lnTo>
                <a:lnTo>
                  <a:pt x="2090" y="19257"/>
                </a:lnTo>
                <a:lnTo>
                  <a:pt x="2073" y="19280"/>
                </a:lnTo>
                <a:lnTo>
                  <a:pt x="2056" y="19301"/>
                </a:lnTo>
                <a:lnTo>
                  <a:pt x="2051" y="19308"/>
                </a:lnTo>
                <a:lnTo>
                  <a:pt x="2056" y="19294"/>
                </a:lnTo>
                <a:lnTo>
                  <a:pt x="2062" y="19271"/>
                </a:lnTo>
                <a:lnTo>
                  <a:pt x="2056" y="19257"/>
                </a:lnTo>
                <a:lnTo>
                  <a:pt x="2051" y="19250"/>
                </a:lnTo>
                <a:lnTo>
                  <a:pt x="2035" y="19243"/>
                </a:lnTo>
                <a:lnTo>
                  <a:pt x="2018" y="19227"/>
                </a:lnTo>
                <a:lnTo>
                  <a:pt x="2008" y="19220"/>
                </a:lnTo>
                <a:lnTo>
                  <a:pt x="1996" y="19227"/>
                </a:lnTo>
                <a:lnTo>
                  <a:pt x="1986" y="19264"/>
                </a:lnTo>
                <a:lnTo>
                  <a:pt x="1947" y="19324"/>
                </a:lnTo>
                <a:lnTo>
                  <a:pt x="1964" y="19331"/>
                </a:lnTo>
                <a:lnTo>
                  <a:pt x="1974" y="19331"/>
                </a:lnTo>
                <a:lnTo>
                  <a:pt x="1986" y="19338"/>
                </a:lnTo>
                <a:lnTo>
                  <a:pt x="1986" y="19361"/>
                </a:lnTo>
                <a:lnTo>
                  <a:pt x="2001" y="19382"/>
                </a:lnTo>
                <a:lnTo>
                  <a:pt x="2013" y="19398"/>
                </a:lnTo>
                <a:lnTo>
                  <a:pt x="2028" y="19398"/>
                </a:lnTo>
                <a:lnTo>
                  <a:pt x="2051" y="19441"/>
                </a:lnTo>
                <a:lnTo>
                  <a:pt x="2090" y="19485"/>
                </a:lnTo>
                <a:lnTo>
                  <a:pt x="2090" y="19515"/>
                </a:lnTo>
                <a:lnTo>
                  <a:pt x="2117" y="19538"/>
                </a:lnTo>
                <a:lnTo>
                  <a:pt x="2137" y="19538"/>
                </a:lnTo>
                <a:lnTo>
                  <a:pt x="2187" y="19522"/>
                </a:lnTo>
                <a:lnTo>
                  <a:pt x="2226" y="19501"/>
                </a:lnTo>
                <a:lnTo>
                  <a:pt x="2241" y="19478"/>
                </a:lnTo>
                <a:lnTo>
                  <a:pt x="2259" y="19478"/>
                </a:lnTo>
                <a:lnTo>
                  <a:pt x="2264" y="19464"/>
                </a:lnTo>
                <a:lnTo>
                  <a:pt x="2269" y="19441"/>
                </a:lnTo>
                <a:lnTo>
                  <a:pt x="2264" y="19418"/>
                </a:lnTo>
                <a:lnTo>
                  <a:pt x="2264" y="19411"/>
                </a:lnTo>
                <a:lnTo>
                  <a:pt x="2247" y="19405"/>
                </a:lnTo>
                <a:lnTo>
                  <a:pt x="2259" y="19398"/>
                </a:lnTo>
                <a:lnTo>
                  <a:pt x="2274" y="19368"/>
                </a:lnTo>
                <a:lnTo>
                  <a:pt x="2296" y="19308"/>
                </a:lnTo>
                <a:lnTo>
                  <a:pt x="2301" y="19294"/>
                </a:lnTo>
                <a:lnTo>
                  <a:pt x="2308" y="19280"/>
                </a:lnTo>
                <a:lnTo>
                  <a:pt x="2323" y="19280"/>
                </a:lnTo>
                <a:lnTo>
                  <a:pt x="2301" y="19301"/>
                </a:lnTo>
                <a:lnTo>
                  <a:pt x="2286" y="19345"/>
                </a:lnTo>
                <a:lnTo>
                  <a:pt x="2269" y="19398"/>
                </a:lnTo>
                <a:lnTo>
                  <a:pt x="2286" y="19428"/>
                </a:lnTo>
                <a:lnTo>
                  <a:pt x="2296" y="19485"/>
                </a:lnTo>
                <a:lnTo>
                  <a:pt x="2318" y="19559"/>
                </a:lnTo>
                <a:lnTo>
                  <a:pt x="2328" y="19596"/>
                </a:lnTo>
                <a:lnTo>
                  <a:pt x="2328" y="19619"/>
                </a:lnTo>
                <a:lnTo>
                  <a:pt x="2323" y="19639"/>
                </a:lnTo>
                <a:lnTo>
                  <a:pt x="2318" y="19655"/>
                </a:lnTo>
                <a:lnTo>
                  <a:pt x="2308" y="19676"/>
                </a:lnTo>
                <a:lnTo>
                  <a:pt x="2313" y="19713"/>
                </a:lnTo>
                <a:lnTo>
                  <a:pt x="2323" y="19736"/>
                </a:lnTo>
                <a:lnTo>
                  <a:pt x="2335" y="19729"/>
                </a:lnTo>
                <a:lnTo>
                  <a:pt x="2351" y="19729"/>
                </a:lnTo>
                <a:lnTo>
                  <a:pt x="2335" y="19759"/>
                </a:lnTo>
                <a:lnTo>
                  <a:pt x="2335" y="19796"/>
                </a:lnTo>
                <a:lnTo>
                  <a:pt x="2340" y="19823"/>
                </a:lnTo>
                <a:lnTo>
                  <a:pt x="2323" y="19846"/>
                </a:lnTo>
                <a:lnTo>
                  <a:pt x="2308" y="19853"/>
                </a:lnTo>
                <a:lnTo>
                  <a:pt x="2291" y="19869"/>
                </a:lnTo>
                <a:lnTo>
                  <a:pt x="2335" y="19876"/>
                </a:lnTo>
                <a:lnTo>
                  <a:pt x="2378" y="19860"/>
                </a:lnTo>
                <a:lnTo>
                  <a:pt x="2383" y="19840"/>
                </a:lnTo>
                <a:lnTo>
                  <a:pt x="2390" y="19833"/>
                </a:lnTo>
                <a:lnTo>
                  <a:pt x="2395" y="19823"/>
                </a:lnTo>
                <a:lnTo>
                  <a:pt x="2400" y="19823"/>
                </a:lnTo>
                <a:lnTo>
                  <a:pt x="2432" y="19803"/>
                </a:lnTo>
                <a:lnTo>
                  <a:pt x="2444" y="19803"/>
                </a:lnTo>
                <a:lnTo>
                  <a:pt x="2460" y="19780"/>
                </a:lnTo>
                <a:lnTo>
                  <a:pt x="2477" y="19766"/>
                </a:lnTo>
                <a:lnTo>
                  <a:pt x="2492" y="19750"/>
                </a:lnTo>
                <a:lnTo>
                  <a:pt x="2504" y="19773"/>
                </a:lnTo>
                <a:lnTo>
                  <a:pt x="2514" y="19787"/>
                </a:lnTo>
                <a:lnTo>
                  <a:pt x="2541" y="19810"/>
                </a:lnTo>
                <a:lnTo>
                  <a:pt x="2553" y="19803"/>
                </a:lnTo>
                <a:lnTo>
                  <a:pt x="2564" y="19787"/>
                </a:lnTo>
                <a:lnTo>
                  <a:pt x="2569" y="19780"/>
                </a:lnTo>
                <a:lnTo>
                  <a:pt x="2591" y="19810"/>
                </a:lnTo>
                <a:lnTo>
                  <a:pt x="2601" y="19833"/>
                </a:lnTo>
                <a:lnTo>
                  <a:pt x="2628" y="19897"/>
                </a:lnTo>
                <a:lnTo>
                  <a:pt x="2645" y="19913"/>
                </a:lnTo>
                <a:lnTo>
                  <a:pt x="2662" y="19906"/>
                </a:lnTo>
                <a:lnTo>
                  <a:pt x="2662" y="19883"/>
                </a:lnTo>
                <a:lnTo>
                  <a:pt x="2651" y="19833"/>
                </a:lnTo>
                <a:lnTo>
                  <a:pt x="2651" y="19810"/>
                </a:lnTo>
                <a:lnTo>
                  <a:pt x="2656" y="19780"/>
                </a:lnTo>
                <a:lnTo>
                  <a:pt x="2651" y="19759"/>
                </a:lnTo>
                <a:lnTo>
                  <a:pt x="2656" y="19766"/>
                </a:lnTo>
                <a:lnTo>
                  <a:pt x="2668" y="19773"/>
                </a:lnTo>
                <a:lnTo>
                  <a:pt x="2678" y="19759"/>
                </a:lnTo>
                <a:lnTo>
                  <a:pt x="2683" y="19736"/>
                </a:lnTo>
                <a:lnTo>
                  <a:pt x="2695" y="19729"/>
                </a:lnTo>
                <a:lnTo>
                  <a:pt x="2717" y="19743"/>
                </a:lnTo>
                <a:lnTo>
                  <a:pt x="2732" y="19759"/>
                </a:lnTo>
                <a:lnTo>
                  <a:pt x="2722" y="19759"/>
                </a:lnTo>
                <a:lnTo>
                  <a:pt x="2710" y="19750"/>
                </a:lnTo>
                <a:lnTo>
                  <a:pt x="2700" y="19750"/>
                </a:lnTo>
                <a:lnTo>
                  <a:pt x="2695" y="19766"/>
                </a:lnTo>
                <a:lnTo>
                  <a:pt x="2690" y="19787"/>
                </a:lnTo>
                <a:lnTo>
                  <a:pt x="2695" y="19810"/>
                </a:lnTo>
                <a:lnTo>
                  <a:pt x="2700" y="19816"/>
                </a:lnTo>
                <a:lnTo>
                  <a:pt x="2710" y="19846"/>
                </a:lnTo>
                <a:lnTo>
                  <a:pt x="2722" y="19853"/>
                </a:lnTo>
                <a:lnTo>
                  <a:pt x="2737" y="19846"/>
                </a:lnTo>
                <a:lnTo>
                  <a:pt x="2777" y="19816"/>
                </a:lnTo>
                <a:lnTo>
                  <a:pt x="2831" y="19780"/>
                </a:lnTo>
                <a:lnTo>
                  <a:pt x="2847" y="19750"/>
                </a:lnTo>
                <a:lnTo>
                  <a:pt x="2864" y="19713"/>
                </a:lnTo>
                <a:lnTo>
                  <a:pt x="2853" y="19759"/>
                </a:lnTo>
                <a:lnTo>
                  <a:pt x="2841" y="19810"/>
                </a:lnTo>
                <a:lnTo>
                  <a:pt x="2847" y="19816"/>
                </a:lnTo>
                <a:lnTo>
                  <a:pt x="2853" y="19816"/>
                </a:lnTo>
                <a:lnTo>
                  <a:pt x="2826" y="19846"/>
                </a:lnTo>
                <a:lnTo>
                  <a:pt x="2799" y="19883"/>
                </a:lnTo>
                <a:lnTo>
                  <a:pt x="2792" y="19906"/>
                </a:lnTo>
                <a:lnTo>
                  <a:pt x="2792" y="19927"/>
                </a:lnTo>
                <a:lnTo>
                  <a:pt x="2799" y="19957"/>
                </a:lnTo>
                <a:lnTo>
                  <a:pt x="2809" y="19964"/>
                </a:lnTo>
                <a:lnTo>
                  <a:pt x="2814" y="19964"/>
                </a:lnTo>
                <a:lnTo>
                  <a:pt x="2831" y="19971"/>
                </a:lnTo>
                <a:lnTo>
                  <a:pt x="2804" y="19980"/>
                </a:lnTo>
                <a:lnTo>
                  <a:pt x="2792" y="19987"/>
                </a:lnTo>
                <a:lnTo>
                  <a:pt x="2787" y="20008"/>
                </a:lnTo>
                <a:lnTo>
                  <a:pt x="2787" y="20054"/>
                </a:lnTo>
                <a:lnTo>
                  <a:pt x="2782" y="20097"/>
                </a:lnTo>
                <a:lnTo>
                  <a:pt x="2782" y="20118"/>
                </a:lnTo>
                <a:lnTo>
                  <a:pt x="2787" y="20127"/>
                </a:lnTo>
                <a:lnTo>
                  <a:pt x="2792" y="20141"/>
                </a:lnTo>
                <a:lnTo>
                  <a:pt x="2799" y="20148"/>
                </a:lnTo>
                <a:lnTo>
                  <a:pt x="2804" y="20148"/>
                </a:lnTo>
                <a:lnTo>
                  <a:pt x="2799" y="20155"/>
                </a:lnTo>
                <a:lnTo>
                  <a:pt x="2787" y="20148"/>
                </a:lnTo>
                <a:lnTo>
                  <a:pt x="2782" y="20141"/>
                </a:lnTo>
                <a:lnTo>
                  <a:pt x="2782" y="20134"/>
                </a:lnTo>
                <a:lnTo>
                  <a:pt x="2777" y="20134"/>
                </a:lnTo>
                <a:lnTo>
                  <a:pt x="2765" y="20141"/>
                </a:lnTo>
                <a:lnTo>
                  <a:pt x="2760" y="20148"/>
                </a:lnTo>
                <a:lnTo>
                  <a:pt x="2744" y="20178"/>
                </a:lnTo>
                <a:lnTo>
                  <a:pt x="2732" y="20192"/>
                </a:lnTo>
                <a:lnTo>
                  <a:pt x="2722" y="20201"/>
                </a:lnTo>
                <a:lnTo>
                  <a:pt x="2710" y="20215"/>
                </a:lnTo>
                <a:lnTo>
                  <a:pt x="2695" y="20245"/>
                </a:lnTo>
                <a:lnTo>
                  <a:pt x="2683" y="20265"/>
                </a:lnTo>
                <a:lnTo>
                  <a:pt x="2678" y="20288"/>
                </a:lnTo>
                <a:lnTo>
                  <a:pt x="2678" y="20348"/>
                </a:lnTo>
                <a:lnTo>
                  <a:pt x="2668" y="20348"/>
                </a:lnTo>
                <a:lnTo>
                  <a:pt x="2656" y="20339"/>
                </a:lnTo>
                <a:lnTo>
                  <a:pt x="2656" y="20325"/>
                </a:lnTo>
                <a:lnTo>
                  <a:pt x="2651" y="20332"/>
                </a:lnTo>
                <a:lnTo>
                  <a:pt x="2635" y="20355"/>
                </a:lnTo>
                <a:lnTo>
                  <a:pt x="2623" y="20376"/>
                </a:lnTo>
                <a:lnTo>
                  <a:pt x="2569" y="20406"/>
                </a:lnTo>
                <a:lnTo>
                  <a:pt x="2541" y="20436"/>
                </a:lnTo>
                <a:lnTo>
                  <a:pt x="2531" y="20442"/>
                </a:lnTo>
                <a:lnTo>
                  <a:pt x="2514" y="20465"/>
                </a:lnTo>
                <a:lnTo>
                  <a:pt x="2509" y="20486"/>
                </a:lnTo>
                <a:lnTo>
                  <a:pt x="2499" y="20516"/>
                </a:lnTo>
                <a:lnTo>
                  <a:pt x="2492" y="20539"/>
                </a:lnTo>
                <a:lnTo>
                  <a:pt x="2492" y="20560"/>
                </a:lnTo>
                <a:lnTo>
                  <a:pt x="2499" y="20569"/>
                </a:lnTo>
                <a:lnTo>
                  <a:pt x="2514" y="20583"/>
                </a:lnTo>
                <a:lnTo>
                  <a:pt x="2519" y="20590"/>
                </a:lnTo>
                <a:lnTo>
                  <a:pt x="2519" y="20597"/>
                </a:lnTo>
                <a:lnTo>
                  <a:pt x="2514" y="20597"/>
                </a:lnTo>
                <a:lnTo>
                  <a:pt x="2504" y="20590"/>
                </a:lnTo>
                <a:lnTo>
                  <a:pt x="2499" y="20583"/>
                </a:lnTo>
                <a:lnTo>
                  <a:pt x="2492" y="20576"/>
                </a:lnTo>
                <a:lnTo>
                  <a:pt x="2477" y="20576"/>
                </a:lnTo>
                <a:lnTo>
                  <a:pt x="2472" y="20583"/>
                </a:lnTo>
                <a:lnTo>
                  <a:pt x="2472" y="20613"/>
                </a:lnTo>
                <a:lnTo>
                  <a:pt x="2465" y="20613"/>
                </a:lnTo>
                <a:lnTo>
                  <a:pt x="2460" y="20606"/>
                </a:lnTo>
                <a:lnTo>
                  <a:pt x="2444" y="20576"/>
                </a:lnTo>
                <a:lnTo>
                  <a:pt x="2444" y="20569"/>
                </a:lnTo>
                <a:lnTo>
                  <a:pt x="2455" y="20560"/>
                </a:lnTo>
                <a:lnTo>
                  <a:pt x="2455" y="20546"/>
                </a:lnTo>
                <a:lnTo>
                  <a:pt x="2449" y="20553"/>
                </a:lnTo>
                <a:lnTo>
                  <a:pt x="2432" y="20560"/>
                </a:lnTo>
                <a:lnTo>
                  <a:pt x="2427" y="20560"/>
                </a:lnTo>
                <a:lnTo>
                  <a:pt x="2422" y="20553"/>
                </a:lnTo>
                <a:lnTo>
                  <a:pt x="2427" y="20546"/>
                </a:lnTo>
                <a:lnTo>
                  <a:pt x="2422" y="20546"/>
                </a:lnTo>
                <a:lnTo>
                  <a:pt x="2373" y="20576"/>
                </a:lnTo>
                <a:lnTo>
                  <a:pt x="2345" y="20597"/>
                </a:lnTo>
                <a:lnTo>
                  <a:pt x="2323" y="20627"/>
                </a:lnTo>
                <a:lnTo>
                  <a:pt x="2301" y="20656"/>
                </a:lnTo>
                <a:lnTo>
                  <a:pt x="2286" y="20693"/>
                </a:lnTo>
                <a:lnTo>
                  <a:pt x="2269" y="20716"/>
                </a:lnTo>
                <a:lnTo>
                  <a:pt x="2259" y="20730"/>
                </a:lnTo>
                <a:lnTo>
                  <a:pt x="2253" y="20744"/>
                </a:lnTo>
                <a:lnTo>
                  <a:pt x="2253" y="20753"/>
                </a:lnTo>
                <a:lnTo>
                  <a:pt x="2247" y="20760"/>
                </a:lnTo>
                <a:lnTo>
                  <a:pt x="2236" y="20760"/>
                </a:lnTo>
                <a:lnTo>
                  <a:pt x="2231" y="20753"/>
                </a:lnTo>
                <a:lnTo>
                  <a:pt x="2226" y="20753"/>
                </a:lnTo>
                <a:lnTo>
                  <a:pt x="2209" y="20767"/>
                </a:lnTo>
                <a:lnTo>
                  <a:pt x="2209" y="20811"/>
                </a:lnTo>
                <a:lnTo>
                  <a:pt x="2204" y="20827"/>
                </a:lnTo>
                <a:lnTo>
                  <a:pt x="2192" y="20781"/>
                </a:lnTo>
                <a:lnTo>
                  <a:pt x="2187" y="20790"/>
                </a:lnTo>
                <a:lnTo>
                  <a:pt x="2182" y="20781"/>
                </a:lnTo>
                <a:lnTo>
                  <a:pt x="2149" y="20781"/>
                </a:lnTo>
                <a:lnTo>
                  <a:pt x="2122" y="20804"/>
                </a:lnTo>
                <a:lnTo>
                  <a:pt x="2110" y="20818"/>
                </a:lnTo>
                <a:lnTo>
                  <a:pt x="2090" y="20818"/>
                </a:lnTo>
                <a:lnTo>
                  <a:pt x="2083" y="20827"/>
                </a:lnTo>
                <a:lnTo>
                  <a:pt x="2068" y="20870"/>
                </a:lnTo>
                <a:lnTo>
                  <a:pt x="2062" y="20877"/>
                </a:lnTo>
                <a:lnTo>
                  <a:pt x="2045" y="20891"/>
                </a:lnTo>
                <a:lnTo>
                  <a:pt x="2045" y="20907"/>
                </a:lnTo>
                <a:lnTo>
                  <a:pt x="2051" y="20928"/>
                </a:lnTo>
                <a:lnTo>
                  <a:pt x="2056" y="20937"/>
                </a:lnTo>
                <a:lnTo>
                  <a:pt x="2083" y="20937"/>
                </a:lnTo>
                <a:lnTo>
                  <a:pt x="2095" y="20928"/>
                </a:lnTo>
                <a:lnTo>
                  <a:pt x="2105" y="20914"/>
                </a:lnTo>
                <a:lnTo>
                  <a:pt x="2117" y="20891"/>
                </a:lnTo>
                <a:lnTo>
                  <a:pt x="2122" y="20884"/>
                </a:lnTo>
                <a:lnTo>
                  <a:pt x="2132" y="20877"/>
                </a:lnTo>
                <a:lnTo>
                  <a:pt x="2192" y="20877"/>
                </a:lnTo>
                <a:lnTo>
                  <a:pt x="2209" y="20854"/>
                </a:lnTo>
                <a:lnTo>
                  <a:pt x="2236" y="20870"/>
                </a:lnTo>
                <a:lnTo>
                  <a:pt x="2236" y="20864"/>
                </a:lnTo>
                <a:lnTo>
                  <a:pt x="2231" y="20854"/>
                </a:lnTo>
                <a:lnTo>
                  <a:pt x="2226" y="20847"/>
                </a:lnTo>
                <a:lnTo>
                  <a:pt x="2214" y="20841"/>
                </a:lnTo>
                <a:lnTo>
                  <a:pt x="2209" y="20834"/>
                </a:lnTo>
                <a:lnTo>
                  <a:pt x="2214" y="20827"/>
                </a:lnTo>
                <a:lnTo>
                  <a:pt x="2226" y="20811"/>
                </a:lnTo>
                <a:lnTo>
                  <a:pt x="2231" y="20797"/>
                </a:lnTo>
                <a:lnTo>
                  <a:pt x="2226" y="20781"/>
                </a:lnTo>
                <a:lnTo>
                  <a:pt x="2226" y="20774"/>
                </a:lnTo>
                <a:lnTo>
                  <a:pt x="2236" y="20781"/>
                </a:lnTo>
                <a:lnTo>
                  <a:pt x="2253" y="20804"/>
                </a:lnTo>
                <a:lnTo>
                  <a:pt x="2259" y="20804"/>
                </a:lnTo>
                <a:lnTo>
                  <a:pt x="2274" y="20790"/>
                </a:lnTo>
                <a:lnTo>
                  <a:pt x="2281" y="20781"/>
                </a:lnTo>
                <a:lnTo>
                  <a:pt x="2281" y="20774"/>
                </a:lnTo>
                <a:lnTo>
                  <a:pt x="2274" y="20737"/>
                </a:lnTo>
                <a:lnTo>
                  <a:pt x="2274" y="20730"/>
                </a:lnTo>
                <a:lnTo>
                  <a:pt x="2286" y="20730"/>
                </a:lnTo>
                <a:lnTo>
                  <a:pt x="2291" y="20737"/>
                </a:lnTo>
                <a:lnTo>
                  <a:pt x="2296" y="20753"/>
                </a:lnTo>
                <a:lnTo>
                  <a:pt x="2296" y="20760"/>
                </a:lnTo>
                <a:lnTo>
                  <a:pt x="2291" y="20760"/>
                </a:lnTo>
                <a:lnTo>
                  <a:pt x="2291" y="20767"/>
                </a:lnTo>
                <a:lnTo>
                  <a:pt x="2296" y="20774"/>
                </a:lnTo>
                <a:lnTo>
                  <a:pt x="2308" y="20774"/>
                </a:lnTo>
                <a:lnTo>
                  <a:pt x="2313" y="20767"/>
                </a:lnTo>
                <a:lnTo>
                  <a:pt x="2318" y="20753"/>
                </a:lnTo>
                <a:lnTo>
                  <a:pt x="2323" y="20744"/>
                </a:lnTo>
                <a:lnTo>
                  <a:pt x="2335" y="20744"/>
                </a:lnTo>
                <a:lnTo>
                  <a:pt x="2345" y="20730"/>
                </a:lnTo>
                <a:lnTo>
                  <a:pt x="2373" y="20679"/>
                </a:lnTo>
                <a:lnTo>
                  <a:pt x="2373" y="20670"/>
                </a:lnTo>
                <a:lnTo>
                  <a:pt x="2378" y="20643"/>
                </a:lnTo>
                <a:lnTo>
                  <a:pt x="2383" y="20633"/>
                </a:lnTo>
                <a:lnTo>
                  <a:pt x="2390" y="20627"/>
                </a:lnTo>
                <a:lnTo>
                  <a:pt x="2400" y="20620"/>
                </a:lnTo>
                <a:lnTo>
                  <a:pt x="2405" y="20620"/>
                </a:lnTo>
                <a:lnTo>
                  <a:pt x="2417" y="20627"/>
                </a:lnTo>
                <a:lnTo>
                  <a:pt x="2427" y="20633"/>
                </a:lnTo>
                <a:lnTo>
                  <a:pt x="2432" y="20643"/>
                </a:lnTo>
                <a:lnTo>
                  <a:pt x="2432" y="20650"/>
                </a:lnTo>
                <a:lnTo>
                  <a:pt x="2422" y="20643"/>
                </a:lnTo>
                <a:lnTo>
                  <a:pt x="2417" y="20643"/>
                </a:lnTo>
                <a:lnTo>
                  <a:pt x="2410" y="20650"/>
                </a:lnTo>
                <a:lnTo>
                  <a:pt x="2405" y="20656"/>
                </a:lnTo>
                <a:lnTo>
                  <a:pt x="2400" y="20670"/>
                </a:lnTo>
                <a:lnTo>
                  <a:pt x="2400" y="20693"/>
                </a:lnTo>
                <a:lnTo>
                  <a:pt x="2410" y="20693"/>
                </a:lnTo>
                <a:lnTo>
                  <a:pt x="2432" y="20686"/>
                </a:lnTo>
                <a:lnTo>
                  <a:pt x="2444" y="20679"/>
                </a:lnTo>
                <a:lnTo>
                  <a:pt x="2449" y="20670"/>
                </a:lnTo>
                <a:lnTo>
                  <a:pt x="2455" y="20656"/>
                </a:lnTo>
                <a:lnTo>
                  <a:pt x="2460" y="20650"/>
                </a:lnTo>
                <a:lnTo>
                  <a:pt x="2472" y="20656"/>
                </a:lnTo>
                <a:lnTo>
                  <a:pt x="2477" y="20650"/>
                </a:lnTo>
                <a:lnTo>
                  <a:pt x="2482" y="20643"/>
                </a:lnTo>
                <a:lnTo>
                  <a:pt x="2487" y="20643"/>
                </a:lnTo>
                <a:lnTo>
                  <a:pt x="2492" y="20650"/>
                </a:lnTo>
                <a:lnTo>
                  <a:pt x="2499" y="20650"/>
                </a:lnTo>
                <a:lnTo>
                  <a:pt x="2504" y="20643"/>
                </a:lnTo>
                <a:lnTo>
                  <a:pt x="2509" y="20627"/>
                </a:lnTo>
                <a:lnTo>
                  <a:pt x="2514" y="20620"/>
                </a:lnTo>
                <a:lnTo>
                  <a:pt x="2531" y="20613"/>
                </a:lnTo>
                <a:lnTo>
                  <a:pt x="2553" y="20583"/>
                </a:lnTo>
                <a:lnTo>
                  <a:pt x="2564" y="20576"/>
                </a:lnTo>
                <a:lnTo>
                  <a:pt x="2574" y="20576"/>
                </a:lnTo>
                <a:lnTo>
                  <a:pt x="2581" y="20569"/>
                </a:lnTo>
                <a:lnTo>
                  <a:pt x="2591" y="20569"/>
                </a:lnTo>
                <a:lnTo>
                  <a:pt x="2596" y="20576"/>
                </a:lnTo>
                <a:lnTo>
                  <a:pt x="2596" y="20627"/>
                </a:lnTo>
                <a:lnTo>
                  <a:pt x="2601" y="20620"/>
                </a:lnTo>
                <a:lnTo>
                  <a:pt x="2608" y="20613"/>
                </a:lnTo>
                <a:lnTo>
                  <a:pt x="2613" y="20597"/>
                </a:lnTo>
                <a:lnTo>
                  <a:pt x="2613" y="20583"/>
                </a:lnTo>
                <a:lnTo>
                  <a:pt x="2623" y="20576"/>
                </a:lnTo>
                <a:lnTo>
                  <a:pt x="2690" y="20539"/>
                </a:lnTo>
                <a:lnTo>
                  <a:pt x="2700" y="20523"/>
                </a:lnTo>
                <a:lnTo>
                  <a:pt x="2710" y="20495"/>
                </a:lnTo>
                <a:lnTo>
                  <a:pt x="2717" y="20486"/>
                </a:lnTo>
                <a:lnTo>
                  <a:pt x="2722" y="20486"/>
                </a:lnTo>
                <a:lnTo>
                  <a:pt x="2722" y="20516"/>
                </a:lnTo>
                <a:lnTo>
                  <a:pt x="2727" y="20516"/>
                </a:lnTo>
                <a:lnTo>
                  <a:pt x="2732" y="20509"/>
                </a:lnTo>
                <a:lnTo>
                  <a:pt x="2749" y="20486"/>
                </a:lnTo>
                <a:lnTo>
                  <a:pt x="2749" y="20472"/>
                </a:lnTo>
                <a:lnTo>
                  <a:pt x="2744" y="20465"/>
                </a:lnTo>
                <a:lnTo>
                  <a:pt x="2737" y="20459"/>
                </a:lnTo>
                <a:lnTo>
                  <a:pt x="2727" y="20449"/>
                </a:lnTo>
                <a:lnTo>
                  <a:pt x="2722" y="20449"/>
                </a:lnTo>
                <a:lnTo>
                  <a:pt x="2722" y="20442"/>
                </a:lnTo>
                <a:lnTo>
                  <a:pt x="2732" y="20413"/>
                </a:lnTo>
                <a:lnTo>
                  <a:pt x="2737" y="20406"/>
                </a:lnTo>
                <a:lnTo>
                  <a:pt x="2755" y="20399"/>
                </a:lnTo>
                <a:lnTo>
                  <a:pt x="2777" y="20399"/>
                </a:lnTo>
                <a:lnTo>
                  <a:pt x="2782" y="20392"/>
                </a:lnTo>
                <a:lnTo>
                  <a:pt x="2799" y="20376"/>
                </a:lnTo>
                <a:lnTo>
                  <a:pt x="2809" y="20376"/>
                </a:lnTo>
                <a:lnTo>
                  <a:pt x="2819" y="20385"/>
                </a:lnTo>
                <a:lnTo>
                  <a:pt x="2831" y="20385"/>
                </a:lnTo>
                <a:lnTo>
                  <a:pt x="2836" y="20376"/>
                </a:lnTo>
                <a:lnTo>
                  <a:pt x="2841" y="20355"/>
                </a:lnTo>
                <a:lnTo>
                  <a:pt x="2847" y="20348"/>
                </a:lnTo>
                <a:lnTo>
                  <a:pt x="2853" y="20339"/>
                </a:lnTo>
                <a:lnTo>
                  <a:pt x="2869" y="20339"/>
                </a:lnTo>
                <a:lnTo>
                  <a:pt x="2874" y="20332"/>
                </a:lnTo>
                <a:lnTo>
                  <a:pt x="2881" y="20325"/>
                </a:lnTo>
                <a:lnTo>
                  <a:pt x="2891" y="20311"/>
                </a:lnTo>
                <a:lnTo>
                  <a:pt x="2896" y="20302"/>
                </a:lnTo>
                <a:lnTo>
                  <a:pt x="2901" y="20302"/>
                </a:lnTo>
                <a:lnTo>
                  <a:pt x="2908" y="20295"/>
                </a:lnTo>
                <a:lnTo>
                  <a:pt x="2913" y="20288"/>
                </a:lnTo>
                <a:lnTo>
                  <a:pt x="2928" y="20288"/>
                </a:lnTo>
                <a:lnTo>
                  <a:pt x="2935" y="20274"/>
                </a:lnTo>
                <a:lnTo>
                  <a:pt x="2945" y="20265"/>
                </a:lnTo>
                <a:lnTo>
                  <a:pt x="2951" y="20258"/>
                </a:lnTo>
                <a:lnTo>
                  <a:pt x="2956" y="20228"/>
                </a:lnTo>
                <a:lnTo>
                  <a:pt x="2956" y="20222"/>
                </a:lnTo>
                <a:lnTo>
                  <a:pt x="2951" y="20208"/>
                </a:lnTo>
                <a:lnTo>
                  <a:pt x="2945" y="20201"/>
                </a:lnTo>
                <a:lnTo>
                  <a:pt x="2945" y="20192"/>
                </a:lnTo>
                <a:lnTo>
                  <a:pt x="2951" y="20185"/>
                </a:lnTo>
                <a:lnTo>
                  <a:pt x="2973" y="20164"/>
                </a:lnTo>
                <a:lnTo>
                  <a:pt x="2983" y="20155"/>
                </a:lnTo>
                <a:lnTo>
                  <a:pt x="2990" y="20164"/>
                </a:lnTo>
                <a:lnTo>
                  <a:pt x="2995" y="20164"/>
                </a:lnTo>
                <a:lnTo>
                  <a:pt x="2995" y="20141"/>
                </a:lnTo>
                <a:lnTo>
                  <a:pt x="3000" y="20134"/>
                </a:lnTo>
                <a:lnTo>
                  <a:pt x="3022" y="20127"/>
                </a:lnTo>
                <a:lnTo>
                  <a:pt x="3027" y="20127"/>
                </a:lnTo>
                <a:lnTo>
                  <a:pt x="3032" y="20111"/>
                </a:lnTo>
                <a:lnTo>
                  <a:pt x="3044" y="20097"/>
                </a:lnTo>
                <a:lnTo>
                  <a:pt x="3049" y="20090"/>
                </a:lnTo>
                <a:lnTo>
                  <a:pt x="3049" y="20081"/>
                </a:lnTo>
                <a:lnTo>
                  <a:pt x="3055" y="20074"/>
                </a:lnTo>
                <a:lnTo>
                  <a:pt x="3065" y="20067"/>
                </a:lnTo>
                <a:lnTo>
                  <a:pt x="3077" y="20060"/>
                </a:lnTo>
                <a:lnTo>
                  <a:pt x="3092" y="20037"/>
                </a:lnTo>
                <a:lnTo>
                  <a:pt x="3099" y="20031"/>
                </a:lnTo>
                <a:lnTo>
                  <a:pt x="3109" y="20001"/>
                </a:lnTo>
                <a:lnTo>
                  <a:pt x="3153" y="19994"/>
                </a:lnTo>
                <a:lnTo>
                  <a:pt x="3153" y="19980"/>
                </a:lnTo>
                <a:lnTo>
                  <a:pt x="3169" y="19971"/>
                </a:lnTo>
                <a:lnTo>
                  <a:pt x="3186" y="19971"/>
                </a:lnTo>
                <a:lnTo>
                  <a:pt x="3186" y="19950"/>
                </a:lnTo>
                <a:lnTo>
                  <a:pt x="3191" y="19934"/>
                </a:lnTo>
                <a:lnTo>
                  <a:pt x="3186" y="19934"/>
                </a:lnTo>
                <a:lnTo>
                  <a:pt x="3208" y="19920"/>
                </a:lnTo>
                <a:lnTo>
                  <a:pt x="3213" y="19913"/>
                </a:lnTo>
                <a:lnTo>
                  <a:pt x="3213" y="19897"/>
                </a:lnTo>
                <a:lnTo>
                  <a:pt x="3218" y="19883"/>
                </a:lnTo>
                <a:lnTo>
                  <a:pt x="3235" y="19853"/>
                </a:lnTo>
                <a:lnTo>
                  <a:pt x="3240" y="19846"/>
                </a:lnTo>
                <a:lnTo>
                  <a:pt x="3251" y="19840"/>
                </a:lnTo>
                <a:lnTo>
                  <a:pt x="3262" y="19833"/>
                </a:lnTo>
                <a:lnTo>
                  <a:pt x="3278" y="19803"/>
                </a:lnTo>
                <a:lnTo>
                  <a:pt x="3283" y="19780"/>
                </a:lnTo>
                <a:lnTo>
                  <a:pt x="3290" y="19773"/>
                </a:lnTo>
                <a:lnTo>
                  <a:pt x="3290" y="19759"/>
                </a:lnTo>
                <a:lnTo>
                  <a:pt x="3278" y="19743"/>
                </a:lnTo>
                <a:lnTo>
                  <a:pt x="3251" y="19722"/>
                </a:lnTo>
                <a:lnTo>
                  <a:pt x="3235" y="19713"/>
                </a:lnTo>
                <a:lnTo>
                  <a:pt x="3223" y="19713"/>
                </a:lnTo>
                <a:lnTo>
                  <a:pt x="3201" y="19699"/>
                </a:lnTo>
                <a:lnTo>
                  <a:pt x="3196" y="19692"/>
                </a:lnTo>
                <a:lnTo>
                  <a:pt x="3201" y="19669"/>
                </a:lnTo>
                <a:lnTo>
                  <a:pt x="3208" y="19639"/>
                </a:lnTo>
                <a:lnTo>
                  <a:pt x="3208" y="19632"/>
                </a:lnTo>
                <a:lnTo>
                  <a:pt x="3235" y="19602"/>
                </a:lnTo>
                <a:lnTo>
                  <a:pt x="3240" y="19596"/>
                </a:lnTo>
                <a:lnTo>
                  <a:pt x="3245" y="19589"/>
                </a:lnTo>
                <a:lnTo>
                  <a:pt x="3256" y="19575"/>
                </a:lnTo>
                <a:lnTo>
                  <a:pt x="3256" y="19566"/>
                </a:lnTo>
                <a:lnTo>
                  <a:pt x="3251" y="19559"/>
                </a:lnTo>
                <a:lnTo>
                  <a:pt x="3268" y="19538"/>
                </a:lnTo>
                <a:lnTo>
                  <a:pt x="3273" y="19529"/>
                </a:lnTo>
                <a:lnTo>
                  <a:pt x="3278" y="19529"/>
                </a:lnTo>
                <a:lnTo>
                  <a:pt x="3278" y="19545"/>
                </a:lnTo>
                <a:lnTo>
                  <a:pt x="3290" y="19545"/>
                </a:lnTo>
                <a:lnTo>
                  <a:pt x="3305" y="19538"/>
                </a:lnTo>
                <a:lnTo>
                  <a:pt x="3310" y="19529"/>
                </a:lnTo>
                <a:lnTo>
                  <a:pt x="3310" y="19508"/>
                </a:lnTo>
                <a:lnTo>
                  <a:pt x="3295" y="19501"/>
                </a:lnTo>
                <a:lnTo>
                  <a:pt x="3295" y="19492"/>
                </a:lnTo>
                <a:lnTo>
                  <a:pt x="3305" y="19485"/>
                </a:lnTo>
                <a:lnTo>
                  <a:pt x="3332" y="19478"/>
                </a:lnTo>
                <a:lnTo>
                  <a:pt x="3344" y="19471"/>
                </a:lnTo>
                <a:lnTo>
                  <a:pt x="3355" y="19448"/>
                </a:lnTo>
                <a:lnTo>
                  <a:pt x="3360" y="19434"/>
                </a:lnTo>
                <a:lnTo>
                  <a:pt x="3360" y="19418"/>
                </a:lnTo>
                <a:lnTo>
                  <a:pt x="3355" y="19405"/>
                </a:lnTo>
                <a:lnTo>
                  <a:pt x="3344" y="19391"/>
                </a:lnTo>
                <a:lnTo>
                  <a:pt x="3327" y="19375"/>
                </a:lnTo>
                <a:lnTo>
                  <a:pt x="3310" y="19361"/>
                </a:lnTo>
                <a:lnTo>
                  <a:pt x="3322" y="19361"/>
                </a:lnTo>
                <a:lnTo>
                  <a:pt x="3332" y="19375"/>
                </a:lnTo>
                <a:lnTo>
                  <a:pt x="3344" y="19375"/>
                </a:lnTo>
                <a:lnTo>
                  <a:pt x="3355" y="19368"/>
                </a:lnTo>
                <a:lnTo>
                  <a:pt x="3365" y="19345"/>
                </a:lnTo>
                <a:lnTo>
                  <a:pt x="3377" y="19331"/>
                </a:lnTo>
                <a:lnTo>
                  <a:pt x="3382" y="19324"/>
                </a:lnTo>
                <a:lnTo>
                  <a:pt x="3377" y="19308"/>
                </a:lnTo>
                <a:lnTo>
                  <a:pt x="3377" y="19301"/>
                </a:lnTo>
                <a:lnTo>
                  <a:pt x="3382" y="19287"/>
                </a:lnTo>
                <a:lnTo>
                  <a:pt x="3409" y="19243"/>
                </a:lnTo>
                <a:lnTo>
                  <a:pt x="3426" y="19227"/>
                </a:lnTo>
                <a:lnTo>
                  <a:pt x="3436" y="19227"/>
                </a:lnTo>
                <a:lnTo>
                  <a:pt x="3441" y="19220"/>
                </a:lnTo>
                <a:lnTo>
                  <a:pt x="3436" y="19197"/>
                </a:lnTo>
                <a:lnTo>
                  <a:pt x="3436" y="19191"/>
                </a:lnTo>
                <a:lnTo>
                  <a:pt x="3441" y="19177"/>
                </a:lnTo>
                <a:lnTo>
                  <a:pt x="3459" y="19154"/>
                </a:lnTo>
                <a:lnTo>
                  <a:pt x="3474" y="19147"/>
                </a:lnTo>
                <a:lnTo>
                  <a:pt x="3491" y="19140"/>
                </a:lnTo>
                <a:lnTo>
                  <a:pt x="3508" y="19124"/>
                </a:lnTo>
                <a:lnTo>
                  <a:pt x="3528" y="19096"/>
                </a:lnTo>
                <a:lnTo>
                  <a:pt x="3562" y="19066"/>
                </a:lnTo>
                <a:lnTo>
                  <a:pt x="3573" y="19066"/>
                </a:lnTo>
                <a:lnTo>
                  <a:pt x="3578" y="19080"/>
                </a:lnTo>
                <a:lnTo>
                  <a:pt x="3632" y="19080"/>
                </a:lnTo>
                <a:lnTo>
                  <a:pt x="3637" y="19073"/>
                </a:lnTo>
                <a:lnTo>
                  <a:pt x="3644" y="19050"/>
                </a:lnTo>
                <a:lnTo>
                  <a:pt x="3649" y="19036"/>
                </a:lnTo>
                <a:lnTo>
                  <a:pt x="3660" y="19023"/>
                </a:lnTo>
                <a:lnTo>
                  <a:pt x="3665" y="19013"/>
                </a:lnTo>
                <a:lnTo>
                  <a:pt x="3687" y="19006"/>
                </a:lnTo>
                <a:lnTo>
                  <a:pt x="3699" y="19006"/>
                </a:lnTo>
                <a:lnTo>
                  <a:pt x="3672" y="19029"/>
                </a:lnTo>
                <a:lnTo>
                  <a:pt x="3655" y="19043"/>
                </a:lnTo>
                <a:lnTo>
                  <a:pt x="3644" y="19059"/>
                </a:lnTo>
                <a:lnTo>
                  <a:pt x="3637" y="19073"/>
                </a:lnTo>
                <a:lnTo>
                  <a:pt x="3637" y="19080"/>
                </a:lnTo>
                <a:lnTo>
                  <a:pt x="3632" y="19087"/>
                </a:lnTo>
                <a:lnTo>
                  <a:pt x="3622" y="19096"/>
                </a:lnTo>
                <a:lnTo>
                  <a:pt x="3617" y="19103"/>
                </a:lnTo>
                <a:lnTo>
                  <a:pt x="3627" y="19117"/>
                </a:lnTo>
                <a:lnTo>
                  <a:pt x="3665" y="19154"/>
                </a:lnTo>
                <a:lnTo>
                  <a:pt x="3682" y="19161"/>
                </a:lnTo>
                <a:lnTo>
                  <a:pt x="3714" y="19170"/>
                </a:lnTo>
                <a:lnTo>
                  <a:pt x="3719" y="19184"/>
                </a:lnTo>
                <a:lnTo>
                  <a:pt x="3709" y="19184"/>
                </a:lnTo>
                <a:lnTo>
                  <a:pt x="3660" y="19161"/>
                </a:lnTo>
                <a:lnTo>
                  <a:pt x="3637" y="19161"/>
                </a:lnTo>
                <a:lnTo>
                  <a:pt x="3622" y="19170"/>
                </a:lnTo>
                <a:lnTo>
                  <a:pt x="3610" y="19170"/>
                </a:lnTo>
                <a:lnTo>
                  <a:pt x="3600" y="19161"/>
                </a:lnTo>
                <a:lnTo>
                  <a:pt x="3590" y="19154"/>
                </a:lnTo>
                <a:lnTo>
                  <a:pt x="3583" y="19147"/>
                </a:lnTo>
                <a:lnTo>
                  <a:pt x="3573" y="19147"/>
                </a:lnTo>
                <a:lnTo>
                  <a:pt x="3535" y="19177"/>
                </a:lnTo>
                <a:lnTo>
                  <a:pt x="3518" y="19197"/>
                </a:lnTo>
                <a:lnTo>
                  <a:pt x="3481" y="19227"/>
                </a:lnTo>
                <a:lnTo>
                  <a:pt x="3474" y="19234"/>
                </a:lnTo>
                <a:lnTo>
                  <a:pt x="3474" y="19257"/>
                </a:lnTo>
                <a:lnTo>
                  <a:pt x="3481" y="19287"/>
                </a:lnTo>
                <a:lnTo>
                  <a:pt x="3481" y="19308"/>
                </a:lnTo>
                <a:lnTo>
                  <a:pt x="3469" y="19368"/>
                </a:lnTo>
                <a:lnTo>
                  <a:pt x="3464" y="19391"/>
                </a:lnTo>
                <a:lnTo>
                  <a:pt x="3447" y="19418"/>
                </a:lnTo>
                <a:lnTo>
                  <a:pt x="3436" y="19448"/>
                </a:lnTo>
                <a:lnTo>
                  <a:pt x="3431" y="19471"/>
                </a:lnTo>
                <a:lnTo>
                  <a:pt x="3426" y="19508"/>
                </a:lnTo>
                <a:lnTo>
                  <a:pt x="3431" y="19522"/>
                </a:lnTo>
                <a:lnTo>
                  <a:pt x="3436" y="19529"/>
                </a:lnTo>
                <a:lnTo>
                  <a:pt x="3464" y="19545"/>
                </a:lnTo>
                <a:lnTo>
                  <a:pt x="3474" y="19545"/>
                </a:lnTo>
                <a:lnTo>
                  <a:pt x="3508" y="19508"/>
                </a:lnTo>
                <a:lnTo>
                  <a:pt x="3513" y="19508"/>
                </a:lnTo>
                <a:lnTo>
                  <a:pt x="3496" y="19545"/>
                </a:lnTo>
                <a:lnTo>
                  <a:pt x="3491" y="19559"/>
                </a:lnTo>
                <a:lnTo>
                  <a:pt x="3474" y="19582"/>
                </a:lnTo>
                <a:lnTo>
                  <a:pt x="3464" y="19589"/>
                </a:lnTo>
                <a:lnTo>
                  <a:pt x="3447" y="19596"/>
                </a:lnTo>
                <a:lnTo>
                  <a:pt x="3431" y="19612"/>
                </a:lnTo>
                <a:lnTo>
                  <a:pt x="3426" y="19619"/>
                </a:lnTo>
                <a:lnTo>
                  <a:pt x="3419" y="19632"/>
                </a:lnTo>
                <a:lnTo>
                  <a:pt x="3414" y="19648"/>
                </a:lnTo>
                <a:lnTo>
                  <a:pt x="3414" y="19655"/>
                </a:lnTo>
                <a:lnTo>
                  <a:pt x="3419" y="19655"/>
                </a:lnTo>
                <a:lnTo>
                  <a:pt x="3436" y="19676"/>
                </a:lnTo>
                <a:lnTo>
                  <a:pt x="3447" y="19676"/>
                </a:lnTo>
                <a:lnTo>
                  <a:pt x="3464" y="19662"/>
                </a:lnTo>
                <a:lnTo>
                  <a:pt x="3469" y="19625"/>
                </a:lnTo>
                <a:lnTo>
                  <a:pt x="3481" y="19632"/>
                </a:lnTo>
                <a:lnTo>
                  <a:pt x="3491" y="19632"/>
                </a:lnTo>
                <a:lnTo>
                  <a:pt x="3491" y="19625"/>
                </a:lnTo>
                <a:lnTo>
                  <a:pt x="3486" y="19619"/>
                </a:lnTo>
                <a:lnTo>
                  <a:pt x="3496" y="19625"/>
                </a:lnTo>
                <a:lnTo>
                  <a:pt x="3508" y="19632"/>
                </a:lnTo>
                <a:lnTo>
                  <a:pt x="3513" y="19632"/>
                </a:lnTo>
                <a:lnTo>
                  <a:pt x="3518" y="19619"/>
                </a:lnTo>
                <a:lnTo>
                  <a:pt x="3523" y="19612"/>
                </a:lnTo>
                <a:lnTo>
                  <a:pt x="3540" y="19589"/>
                </a:lnTo>
                <a:lnTo>
                  <a:pt x="3545" y="19575"/>
                </a:lnTo>
                <a:lnTo>
                  <a:pt x="3545" y="19552"/>
                </a:lnTo>
                <a:lnTo>
                  <a:pt x="3551" y="19552"/>
                </a:lnTo>
                <a:lnTo>
                  <a:pt x="3556" y="19559"/>
                </a:lnTo>
                <a:lnTo>
                  <a:pt x="3562" y="19559"/>
                </a:lnTo>
                <a:lnTo>
                  <a:pt x="3578" y="19545"/>
                </a:lnTo>
                <a:lnTo>
                  <a:pt x="3595" y="19545"/>
                </a:lnTo>
                <a:lnTo>
                  <a:pt x="3622" y="19508"/>
                </a:lnTo>
                <a:lnTo>
                  <a:pt x="3622" y="19501"/>
                </a:lnTo>
                <a:lnTo>
                  <a:pt x="3617" y="19485"/>
                </a:lnTo>
                <a:lnTo>
                  <a:pt x="3622" y="19485"/>
                </a:lnTo>
                <a:lnTo>
                  <a:pt x="3637" y="19501"/>
                </a:lnTo>
                <a:lnTo>
                  <a:pt x="3637" y="19471"/>
                </a:lnTo>
                <a:lnTo>
                  <a:pt x="3649" y="19455"/>
                </a:lnTo>
                <a:lnTo>
                  <a:pt x="3655" y="19464"/>
                </a:lnTo>
                <a:lnTo>
                  <a:pt x="3660" y="19492"/>
                </a:lnTo>
                <a:lnTo>
                  <a:pt x="3660" y="19501"/>
                </a:lnTo>
                <a:lnTo>
                  <a:pt x="3665" y="19464"/>
                </a:lnTo>
                <a:lnTo>
                  <a:pt x="3677" y="19441"/>
                </a:lnTo>
                <a:lnTo>
                  <a:pt x="3682" y="19434"/>
                </a:lnTo>
                <a:lnTo>
                  <a:pt x="3682" y="19405"/>
                </a:lnTo>
                <a:lnTo>
                  <a:pt x="3692" y="19434"/>
                </a:lnTo>
                <a:lnTo>
                  <a:pt x="3699" y="19441"/>
                </a:lnTo>
                <a:lnTo>
                  <a:pt x="3714" y="19434"/>
                </a:lnTo>
                <a:lnTo>
                  <a:pt x="3719" y="19441"/>
                </a:lnTo>
                <a:lnTo>
                  <a:pt x="3726" y="19448"/>
                </a:lnTo>
                <a:lnTo>
                  <a:pt x="3741" y="19455"/>
                </a:lnTo>
                <a:lnTo>
                  <a:pt x="3764" y="19455"/>
                </a:lnTo>
                <a:lnTo>
                  <a:pt x="3774" y="19441"/>
                </a:lnTo>
                <a:lnTo>
                  <a:pt x="3781" y="19441"/>
                </a:lnTo>
                <a:lnTo>
                  <a:pt x="3786" y="19448"/>
                </a:lnTo>
                <a:lnTo>
                  <a:pt x="3791" y="19441"/>
                </a:lnTo>
                <a:lnTo>
                  <a:pt x="3759" y="19418"/>
                </a:lnTo>
                <a:lnTo>
                  <a:pt x="3764" y="19411"/>
                </a:lnTo>
                <a:lnTo>
                  <a:pt x="3774" y="19411"/>
                </a:lnTo>
                <a:lnTo>
                  <a:pt x="3774" y="19338"/>
                </a:lnTo>
                <a:lnTo>
                  <a:pt x="3781" y="19331"/>
                </a:lnTo>
                <a:lnTo>
                  <a:pt x="3791" y="19324"/>
                </a:lnTo>
                <a:lnTo>
                  <a:pt x="3796" y="19317"/>
                </a:lnTo>
                <a:lnTo>
                  <a:pt x="3801" y="19308"/>
                </a:lnTo>
                <a:lnTo>
                  <a:pt x="3801" y="19294"/>
                </a:lnTo>
                <a:lnTo>
                  <a:pt x="3796" y="19280"/>
                </a:lnTo>
                <a:lnTo>
                  <a:pt x="3791" y="19280"/>
                </a:lnTo>
                <a:lnTo>
                  <a:pt x="3786" y="19287"/>
                </a:lnTo>
                <a:lnTo>
                  <a:pt x="3774" y="19294"/>
                </a:lnTo>
                <a:lnTo>
                  <a:pt x="3759" y="19294"/>
                </a:lnTo>
                <a:lnTo>
                  <a:pt x="3747" y="19301"/>
                </a:lnTo>
                <a:lnTo>
                  <a:pt x="3759" y="19287"/>
                </a:lnTo>
                <a:lnTo>
                  <a:pt x="3781" y="19287"/>
                </a:lnTo>
                <a:lnTo>
                  <a:pt x="3786" y="19280"/>
                </a:lnTo>
                <a:lnTo>
                  <a:pt x="3786" y="19271"/>
                </a:lnTo>
                <a:lnTo>
                  <a:pt x="3791" y="19250"/>
                </a:lnTo>
                <a:lnTo>
                  <a:pt x="3791" y="19243"/>
                </a:lnTo>
                <a:lnTo>
                  <a:pt x="3786" y="19234"/>
                </a:lnTo>
                <a:lnTo>
                  <a:pt x="3781" y="19234"/>
                </a:lnTo>
                <a:lnTo>
                  <a:pt x="3764" y="19214"/>
                </a:lnTo>
                <a:lnTo>
                  <a:pt x="3764" y="19207"/>
                </a:lnTo>
                <a:lnTo>
                  <a:pt x="3786" y="19207"/>
                </a:lnTo>
                <a:lnTo>
                  <a:pt x="3791" y="19197"/>
                </a:lnTo>
                <a:lnTo>
                  <a:pt x="3796" y="19177"/>
                </a:lnTo>
                <a:lnTo>
                  <a:pt x="3808" y="19147"/>
                </a:lnTo>
                <a:lnTo>
                  <a:pt x="3808" y="19140"/>
                </a:lnTo>
                <a:lnTo>
                  <a:pt x="3801" y="19140"/>
                </a:lnTo>
                <a:lnTo>
                  <a:pt x="3791" y="19147"/>
                </a:lnTo>
                <a:lnTo>
                  <a:pt x="3791" y="19140"/>
                </a:lnTo>
                <a:lnTo>
                  <a:pt x="3796" y="19133"/>
                </a:lnTo>
                <a:lnTo>
                  <a:pt x="3801" y="19124"/>
                </a:lnTo>
                <a:lnTo>
                  <a:pt x="3823" y="19124"/>
                </a:lnTo>
                <a:lnTo>
                  <a:pt x="3828" y="19117"/>
                </a:lnTo>
                <a:lnTo>
                  <a:pt x="3845" y="19096"/>
                </a:lnTo>
                <a:lnTo>
                  <a:pt x="3851" y="19087"/>
                </a:lnTo>
                <a:lnTo>
                  <a:pt x="3828" y="19147"/>
                </a:lnTo>
                <a:lnTo>
                  <a:pt x="3823" y="19161"/>
                </a:lnTo>
                <a:lnTo>
                  <a:pt x="3823" y="19197"/>
                </a:lnTo>
                <a:lnTo>
                  <a:pt x="3828" y="19207"/>
                </a:lnTo>
                <a:lnTo>
                  <a:pt x="3840" y="19207"/>
                </a:lnTo>
                <a:lnTo>
                  <a:pt x="3835" y="19184"/>
                </a:lnTo>
                <a:lnTo>
                  <a:pt x="3845" y="19184"/>
                </a:lnTo>
                <a:lnTo>
                  <a:pt x="3862" y="19177"/>
                </a:lnTo>
                <a:lnTo>
                  <a:pt x="3868" y="19170"/>
                </a:lnTo>
                <a:lnTo>
                  <a:pt x="3873" y="19154"/>
                </a:lnTo>
                <a:lnTo>
                  <a:pt x="3873" y="19147"/>
                </a:lnTo>
                <a:lnTo>
                  <a:pt x="3878" y="19154"/>
                </a:lnTo>
                <a:lnTo>
                  <a:pt x="3890" y="19161"/>
                </a:lnTo>
                <a:lnTo>
                  <a:pt x="3895" y="19170"/>
                </a:lnTo>
                <a:lnTo>
                  <a:pt x="3905" y="19170"/>
                </a:lnTo>
                <a:lnTo>
                  <a:pt x="3910" y="19161"/>
                </a:lnTo>
                <a:lnTo>
                  <a:pt x="3917" y="19154"/>
                </a:lnTo>
                <a:lnTo>
                  <a:pt x="3922" y="19147"/>
                </a:lnTo>
                <a:lnTo>
                  <a:pt x="3937" y="19147"/>
                </a:lnTo>
                <a:lnTo>
                  <a:pt x="3944" y="19154"/>
                </a:lnTo>
                <a:lnTo>
                  <a:pt x="3960" y="19140"/>
                </a:lnTo>
                <a:lnTo>
                  <a:pt x="3982" y="19140"/>
                </a:lnTo>
                <a:lnTo>
                  <a:pt x="3992" y="19147"/>
                </a:lnTo>
                <a:lnTo>
                  <a:pt x="3960" y="19161"/>
                </a:lnTo>
                <a:lnTo>
                  <a:pt x="3955" y="19177"/>
                </a:lnTo>
                <a:lnTo>
                  <a:pt x="3955" y="19207"/>
                </a:lnTo>
                <a:lnTo>
                  <a:pt x="3960" y="19214"/>
                </a:lnTo>
                <a:lnTo>
                  <a:pt x="3965" y="19220"/>
                </a:lnTo>
                <a:lnTo>
                  <a:pt x="3982" y="19227"/>
                </a:lnTo>
                <a:lnTo>
                  <a:pt x="3972" y="19243"/>
                </a:lnTo>
                <a:lnTo>
                  <a:pt x="3965" y="19243"/>
                </a:lnTo>
                <a:lnTo>
                  <a:pt x="3965" y="19250"/>
                </a:lnTo>
                <a:lnTo>
                  <a:pt x="3972" y="19257"/>
                </a:lnTo>
                <a:lnTo>
                  <a:pt x="3987" y="19250"/>
                </a:lnTo>
                <a:lnTo>
                  <a:pt x="3999" y="19250"/>
                </a:lnTo>
                <a:lnTo>
                  <a:pt x="4004" y="19257"/>
                </a:lnTo>
                <a:lnTo>
                  <a:pt x="4004" y="19280"/>
                </a:lnTo>
                <a:lnTo>
                  <a:pt x="4053" y="19280"/>
                </a:lnTo>
                <a:lnTo>
                  <a:pt x="4053" y="19287"/>
                </a:lnTo>
                <a:lnTo>
                  <a:pt x="4047" y="19301"/>
                </a:lnTo>
                <a:lnTo>
                  <a:pt x="4041" y="19308"/>
                </a:lnTo>
                <a:lnTo>
                  <a:pt x="4031" y="19324"/>
                </a:lnTo>
                <a:lnTo>
                  <a:pt x="4053" y="19324"/>
                </a:lnTo>
                <a:lnTo>
                  <a:pt x="4069" y="19331"/>
                </a:lnTo>
                <a:lnTo>
                  <a:pt x="4091" y="19345"/>
                </a:lnTo>
                <a:lnTo>
                  <a:pt x="4108" y="19345"/>
                </a:lnTo>
                <a:lnTo>
                  <a:pt x="4118" y="19338"/>
                </a:lnTo>
                <a:lnTo>
                  <a:pt x="4123" y="19324"/>
                </a:lnTo>
                <a:lnTo>
                  <a:pt x="4135" y="19301"/>
                </a:lnTo>
                <a:lnTo>
                  <a:pt x="4145" y="19280"/>
                </a:lnTo>
                <a:lnTo>
                  <a:pt x="4162" y="19264"/>
                </a:lnTo>
                <a:lnTo>
                  <a:pt x="4168" y="19264"/>
                </a:lnTo>
                <a:lnTo>
                  <a:pt x="4156" y="19287"/>
                </a:lnTo>
                <a:lnTo>
                  <a:pt x="4151" y="19301"/>
                </a:lnTo>
                <a:lnTo>
                  <a:pt x="4145" y="19324"/>
                </a:lnTo>
                <a:lnTo>
                  <a:pt x="4140" y="19361"/>
                </a:lnTo>
                <a:lnTo>
                  <a:pt x="4145" y="19375"/>
                </a:lnTo>
                <a:lnTo>
                  <a:pt x="4156" y="19382"/>
                </a:lnTo>
                <a:lnTo>
                  <a:pt x="4162" y="19391"/>
                </a:lnTo>
                <a:lnTo>
                  <a:pt x="4168" y="19398"/>
                </a:lnTo>
                <a:lnTo>
                  <a:pt x="4178" y="19405"/>
                </a:lnTo>
                <a:lnTo>
                  <a:pt x="4200" y="19411"/>
                </a:lnTo>
                <a:lnTo>
                  <a:pt x="4217" y="19428"/>
                </a:lnTo>
                <a:lnTo>
                  <a:pt x="4224" y="19441"/>
                </a:lnTo>
                <a:lnTo>
                  <a:pt x="4222" y="19441"/>
                </a:lnTo>
                <a:lnTo>
                  <a:pt x="4210" y="19455"/>
                </a:lnTo>
                <a:lnTo>
                  <a:pt x="4200" y="19478"/>
                </a:lnTo>
                <a:lnTo>
                  <a:pt x="4200" y="19492"/>
                </a:lnTo>
                <a:lnTo>
                  <a:pt x="4217" y="19455"/>
                </a:lnTo>
                <a:lnTo>
                  <a:pt x="4227" y="19446"/>
                </a:lnTo>
                <a:lnTo>
                  <a:pt x="4227" y="19455"/>
                </a:lnTo>
                <a:lnTo>
                  <a:pt x="4222" y="19464"/>
                </a:lnTo>
                <a:lnTo>
                  <a:pt x="4222" y="19471"/>
                </a:lnTo>
                <a:lnTo>
                  <a:pt x="4255" y="19471"/>
                </a:lnTo>
                <a:lnTo>
                  <a:pt x="4287" y="19455"/>
                </a:lnTo>
                <a:lnTo>
                  <a:pt x="4347" y="19441"/>
                </a:lnTo>
                <a:lnTo>
                  <a:pt x="4391" y="19441"/>
                </a:lnTo>
                <a:lnTo>
                  <a:pt x="4440" y="19455"/>
                </a:lnTo>
                <a:lnTo>
                  <a:pt x="4483" y="19471"/>
                </a:lnTo>
                <a:lnTo>
                  <a:pt x="4500" y="19464"/>
                </a:lnTo>
                <a:lnTo>
                  <a:pt x="4510" y="19455"/>
                </a:lnTo>
                <a:lnTo>
                  <a:pt x="4517" y="19448"/>
                </a:lnTo>
                <a:lnTo>
                  <a:pt x="4517" y="19428"/>
                </a:lnTo>
                <a:lnTo>
                  <a:pt x="4522" y="19428"/>
                </a:lnTo>
                <a:lnTo>
                  <a:pt x="4527" y="19434"/>
                </a:lnTo>
                <a:lnTo>
                  <a:pt x="4532" y="19455"/>
                </a:lnTo>
                <a:lnTo>
                  <a:pt x="4532" y="19464"/>
                </a:lnTo>
                <a:lnTo>
                  <a:pt x="4522" y="19485"/>
                </a:lnTo>
                <a:lnTo>
                  <a:pt x="4527" y="19492"/>
                </a:lnTo>
                <a:lnTo>
                  <a:pt x="4582" y="19529"/>
                </a:lnTo>
                <a:lnTo>
                  <a:pt x="4604" y="19538"/>
                </a:lnTo>
                <a:lnTo>
                  <a:pt x="4626" y="19538"/>
                </a:lnTo>
                <a:lnTo>
                  <a:pt x="4647" y="19529"/>
                </a:lnTo>
                <a:lnTo>
                  <a:pt x="4681" y="19508"/>
                </a:lnTo>
                <a:lnTo>
                  <a:pt x="4686" y="19501"/>
                </a:lnTo>
                <a:lnTo>
                  <a:pt x="4713" y="19455"/>
                </a:lnTo>
                <a:lnTo>
                  <a:pt x="4723" y="19441"/>
                </a:lnTo>
                <a:lnTo>
                  <a:pt x="4740" y="19441"/>
                </a:lnTo>
                <a:lnTo>
                  <a:pt x="4756" y="19471"/>
                </a:lnTo>
                <a:lnTo>
                  <a:pt x="4783" y="19485"/>
                </a:lnTo>
                <a:lnTo>
                  <a:pt x="4762" y="19485"/>
                </a:lnTo>
                <a:lnTo>
                  <a:pt x="4756" y="19492"/>
                </a:lnTo>
                <a:lnTo>
                  <a:pt x="4756" y="19545"/>
                </a:lnTo>
                <a:lnTo>
                  <a:pt x="4751" y="19508"/>
                </a:lnTo>
                <a:lnTo>
                  <a:pt x="4751" y="19471"/>
                </a:lnTo>
                <a:lnTo>
                  <a:pt x="4740" y="19448"/>
                </a:lnTo>
                <a:lnTo>
                  <a:pt x="4728" y="19448"/>
                </a:lnTo>
                <a:lnTo>
                  <a:pt x="4723" y="19455"/>
                </a:lnTo>
                <a:lnTo>
                  <a:pt x="4723" y="19492"/>
                </a:lnTo>
                <a:lnTo>
                  <a:pt x="4728" y="19508"/>
                </a:lnTo>
                <a:lnTo>
                  <a:pt x="4728" y="19515"/>
                </a:lnTo>
                <a:lnTo>
                  <a:pt x="4718" y="19538"/>
                </a:lnTo>
                <a:lnTo>
                  <a:pt x="4713" y="19545"/>
                </a:lnTo>
                <a:lnTo>
                  <a:pt x="4701" y="19552"/>
                </a:lnTo>
                <a:lnTo>
                  <a:pt x="4696" y="19559"/>
                </a:lnTo>
                <a:lnTo>
                  <a:pt x="4701" y="19566"/>
                </a:lnTo>
                <a:lnTo>
                  <a:pt x="4708" y="19575"/>
                </a:lnTo>
                <a:lnTo>
                  <a:pt x="4723" y="19589"/>
                </a:lnTo>
                <a:lnTo>
                  <a:pt x="4751" y="19612"/>
                </a:lnTo>
                <a:lnTo>
                  <a:pt x="4800" y="19648"/>
                </a:lnTo>
                <a:lnTo>
                  <a:pt x="4822" y="19662"/>
                </a:lnTo>
                <a:lnTo>
                  <a:pt x="4844" y="19669"/>
                </a:lnTo>
                <a:lnTo>
                  <a:pt x="4844" y="19676"/>
                </a:lnTo>
                <a:lnTo>
                  <a:pt x="4837" y="19685"/>
                </a:lnTo>
                <a:lnTo>
                  <a:pt x="4837" y="19692"/>
                </a:lnTo>
                <a:lnTo>
                  <a:pt x="4849" y="19692"/>
                </a:lnTo>
                <a:lnTo>
                  <a:pt x="4860" y="19699"/>
                </a:lnTo>
                <a:lnTo>
                  <a:pt x="4872" y="19713"/>
                </a:lnTo>
                <a:lnTo>
                  <a:pt x="4892" y="19743"/>
                </a:lnTo>
                <a:lnTo>
                  <a:pt x="4899" y="19759"/>
                </a:lnTo>
                <a:lnTo>
                  <a:pt x="4909" y="19787"/>
                </a:lnTo>
                <a:lnTo>
                  <a:pt x="4919" y="19810"/>
                </a:lnTo>
                <a:lnTo>
                  <a:pt x="4931" y="19823"/>
                </a:lnTo>
                <a:lnTo>
                  <a:pt x="4936" y="19833"/>
                </a:lnTo>
                <a:lnTo>
                  <a:pt x="4941" y="19840"/>
                </a:lnTo>
                <a:lnTo>
                  <a:pt x="4941" y="19846"/>
                </a:lnTo>
                <a:lnTo>
                  <a:pt x="4991" y="19897"/>
                </a:lnTo>
                <a:lnTo>
                  <a:pt x="5013" y="19913"/>
                </a:lnTo>
                <a:lnTo>
                  <a:pt x="5028" y="19927"/>
                </a:lnTo>
                <a:lnTo>
                  <a:pt x="5040" y="19934"/>
                </a:lnTo>
                <a:lnTo>
                  <a:pt x="5051" y="19913"/>
                </a:lnTo>
                <a:lnTo>
                  <a:pt x="5083" y="19906"/>
                </a:lnTo>
                <a:lnTo>
                  <a:pt x="5090" y="19897"/>
                </a:lnTo>
                <a:lnTo>
                  <a:pt x="5090" y="19869"/>
                </a:lnTo>
                <a:lnTo>
                  <a:pt x="5083" y="19853"/>
                </a:lnTo>
                <a:lnTo>
                  <a:pt x="5073" y="19823"/>
                </a:lnTo>
                <a:lnTo>
                  <a:pt x="5062" y="19816"/>
                </a:lnTo>
                <a:lnTo>
                  <a:pt x="5045" y="19816"/>
                </a:lnTo>
                <a:lnTo>
                  <a:pt x="5056" y="19803"/>
                </a:lnTo>
                <a:lnTo>
                  <a:pt x="5056" y="19796"/>
                </a:lnTo>
                <a:lnTo>
                  <a:pt x="5045" y="19787"/>
                </a:lnTo>
                <a:lnTo>
                  <a:pt x="5045" y="19780"/>
                </a:lnTo>
                <a:lnTo>
                  <a:pt x="5040" y="19773"/>
                </a:lnTo>
                <a:lnTo>
                  <a:pt x="5028" y="19759"/>
                </a:lnTo>
                <a:lnTo>
                  <a:pt x="5013" y="19750"/>
                </a:lnTo>
                <a:lnTo>
                  <a:pt x="5001" y="19750"/>
                </a:lnTo>
                <a:lnTo>
                  <a:pt x="4996" y="19759"/>
                </a:lnTo>
                <a:lnTo>
                  <a:pt x="5001" y="19743"/>
                </a:lnTo>
                <a:lnTo>
                  <a:pt x="5008" y="19743"/>
                </a:lnTo>
                <a:lnTo>
                  <a:pt x="5008" y="19736"/>
                </a:lnTo>
                <a:lnTo>
                  <a:pt x="5003" y="19727"/>
                </a:lnTo>
                <a:lnTo>
                  <a:pt x="5001" y="19729"/>
                </a:lnTo>
                <a:lnTo>
                  <a:pt x="4981" y="19743"/>
                </a:lnTo>
                <a:lnTo>
                  <a:pt x="4964" y="19759"/>
                </a:lnTo>
                <a:lnTo>
                  <a:pt x="4947" y="19780"/>
                </a:lnTo>
                <a:lnTo>
                  <a:pt x="4936" y="19780"/>
                </a:lnTo>
                <a:lnTo>
                  <a:pt x="4941" y="19759"/>
                </a:lnTo>
                <a:lnTo>
                  <a:pt x="4936" y="19722"/>
                </a:lnTo>
                <a:lnTo>
                  <a:pt x="4931" y="19692"/>
                </a:lnTo>
                <a:lnTo>
                  <a:pt x="4919" y="19676"/>
                </a:lnTo>
                <a:lnTo>
                  <a:pt x="4904" y="19648"/>
                </a:lnTo>
                <a:lnTo>
                  <a:pt x="4887" y="19625"/>
                </a:lnTo>
                <a:lnTo>
                  <a:pt x="4865" y="19596"/>
                </a:lnTo>
                <a:lnTo>
                  <a:pt x="4849" y="19575"/>
                </a:lnTo>
                <a:lnTo>
                  <a:pt x="4832" y="19552"/>
                </a:lnTo>
                <a:lnTo>
                  <a:pt x="4817" y="19522"/>
                </a:lnTo>
                <a:lnTo>
                  <a:pt x="4810" y="19485"/>
                </a:lnTo>
                <a:lnTo>
                  <a:pt x="4795" y="19471"/>
                </a:lnTo>
                <a:lnTo>
                  <a:pt x="4778" y="19455"/>
                </a:lnTo>
                <a:lnTo>
                  <a:pt x="4762" y="19434"/>
                </a:lnTo>
                <a:lnTo>
                  <a:pt x="4768" y="19411"/>
                </a:lnTo>
                <a:lnTo>
                  <a:pt x="4773" y="19382"/>
                </a:lnTo>
                <a:lnTo>
                  <a:pt x="4773" y="19361"/>
                </a:lnTo>
                <a:lnTo>
                  <a:pt x="4708" y="19361"/>
                </a:lnTo>
                <a:lnTo>
                  <a:pt x="4691" y="19382"/>
                </a:lnTo>
                <a:lnTo>
                  <a:pt x="4674" y="19405"/>
                </a:lnTo>
                <a:lnTo>
                  <a:pt x="4653" y="19391"/>
                </a:lnTo>
                <a:lnTo>
                  <a:pt x="4626" y="19375"/>
                </a:lnTo>
                <a:lnTo>
                  <a:pt x="4619" y="19398"/>
                </a:lnTo>
                <a:lnTo>
                  <a:pt x="4592" y="19382"/>
                </a:lnTo>
                <a:lnTo>
                  <a:pt x="4565" y="19368"/>
                </a:lnTo>
                <a:lnTo>
                  <a:pt x="4565" y="16171"/>
                </a:lnTo>
                <a:lnTo>
                  <a:pt x="4532" y="16171"/>
                </a:lnTo>
                <a:lnTo>
                  <a:pt x="4527" y="16178"/>
                </a:lnTo>
                <a:lnTo>
                  <a:pt x="4522" y="16178"/>
                </a:lnTo>
                <a:lnTo>
                  <a:pt x="4510" y="16157"/>
                </a:lnTo>
                <a:lnTo>
                  <a:pt x="4495" y="16134"/>
                </a:lnTo>
                <a:lnTo>
                  <a:pt x="4428" y="16091"/>
                </a:lnTo>
                <a:lnTo>
                  <a:pt x="4418" y="16061"/>
                </a:lnTo>
                <a:lnTo>
                  <a:pt x="4386" y="16024"/>
                </a:lnTo>
                <a:lnTo>
                  <a:pt x="4331" y="15987"/>
                </a:lnTo>
                <a:lnTo>
                  <a:pt x="4326" y="15994"/>
                </a:lnTo>
                <a:lnTo>
                  <a:pt x="4314" y="15994"/>
                </a:lnTo>
                <a:lnTo>
                  <a:pt x="4292" y="15987"/>
                </a:lnTo>
                <a:lnTo>
                  <a:pt x="4277" y="15987"/>
                </a:lnTo>
                <a:lnTo>
                  <a:pt x="4244" y="16010"/>
                </a:lnTo>
                <a:lnTo>
                  <a:pt x="4205" y="16017"/>
                </a:lnTo>
                <a:lnTo>
                  <a:pt x="4183" y="16040"/>
                </a:lnTo>
                <a:lnTo>
                  <a:pt x="4123" y="16024"/>
                </a:lnTo>
                <a:lnTo>
                  <a:pt x="4118" y="16017"/>
                </a:lnTo>
                <a:lnTo>
                  <a:pt x="4096" y="16010"/>
                </a:lnTo>
                <a:lnTo>
                  <a:pt x="4059" y="15966"/>
                </a:lnTo>
                <a:lnTo>
                  <a:pt x="4031" y="15966"/>
                </a:lnTo>
                <a:lnTo>
                  <a:pt x="4009" y="15950"/>
                </a:lnTo>
                <a:lnTo>
                  <a:pt x="3960" y="15950"/>
                </a:lnTo>
                <a:lnTo>
                  <a:pt x="3927" y="15957"/>
                </a:lnTo>
                <a:lnTo>
                  <a:pt x="3862" y="15937"/>
                </a:lnTo>
                <a:lnTo>
                  <a:pt x="3851" y="15930"/>
                </a:lnTo>
                <a:lnTo>
                  <a:pt x="3840" y="15900"/>
                </a:lnTo>
                <a:lnTo>
                  <a:pt x="3823" y="15893"/>
                </a:lnTo>
                <a:lnTo>
                  <a:pt x="3813" y="15877"/>
                </a:lnTo>
                <a:lnTo>
                  <a:pt x="3801" y="15877"/>
                </a:lnTo>
                <a:lnTo>
                  <a:pt x="3791" y="15893"/>
                </a:lnTo>
                <a:lnTo>
                  <a:pt x="3781" y="15893"/>
                </a:lnTo>
                <a:lnTo>
                  <a:pt x="3759" y="15847"/>
                </a:lnTo>
                <a:lnTo>
                  <a:pt x="3741" y="15840"/>
                </a:lnTo>
                <a:lnTo>
                  <a:pt x="3699" y="15810"/>
                </a:lnTo>
                <a:lnTo>
                  <a:pt x="3682" y="15819"/>
                </a:lnTo>
                <a:lnTo>
                  <a:pt x="3665" y="15810"/>
                </a:lnTo>
                <a:lnTo>
                  <a:pt x="3632" y="15810"/>
                </a:lnTo>
                <a:lnTo>
                  <a:pt x="3605" y="15840"/>
                </a:lnTo>
                <a:lnTo>
                  <a:pt x="3595" y="15847"/>
                </a:lnTo>
                <a:lnTo>
                  <a:pt x="3578" y="15840"/>
                </a:lnTo>
                <a:lnTo>
                  <a:pt x="3562" y="15819"/>
                </a:lnTo>
                <a:lnTo>
                  <a:pt x="3551" y="15810"/>
                </a:lnTo>
                <a:lnTo>
                  <a:pt x="3518" y="15833"/>
                </a:lnTo>
                <a:lnTo>
                  <a:pt x="3501" y="15840"/>
                </a:lnTo>
                <a:lnTo>
                  <a:pt x="3491" y="15856"/>
                </a:lnTo>
                <a:lnTo>
                  <a:pt x="3414" y="15840"/>
                </a:lnTo>
                <a:lnTo>
                  <a:pt x="3426" y="15819"/>
                </a:lnTo>
                <a:lnTo>
                  <a:pt x="3426" y="15803"/>
                </a:lnTo>
                <a:lnTo>
                  <a:pt x="3431" y="15796"/>
                </a:lnTo>
                <a:lnTo>
                  <a:pt x="3387" y="15796"/>
                </a:lnTo>
                <a:lnTo>
                  <a:pt x="3377" y="15789"/>
                </a:lnTo>
                <a:lnTo>
                  <a:pt x="3377" y="15766"/>
                </a:lnTo>
                <a:lnTo>
                  <a:pt x="3360" y="15766"/>
                </a:lnTo>
                <a:lnTo>
                  <a:pt x="3355" y="15752"/>
                </a:lnTo>
                <a:lnTo>
                  <a:pt x="3360" y="15716"/>
                </a:lnTo>
                <a:lnTo>
                  <a:pt x="3382" y="15679"/>
                </a:lnTo>
                <a:lnTo>
                  <a:pt x="3377" y="15663"/>
                </a:lnTo>
                <a:lnTo>
                  <a:pt x="3355" y="15649"/>
                </a:lnTo>
                <a:lnTo>
                  <a:pt x="3337" y="15642"/>
                </a:lnTo>
                <a:lnTo>
                  <a:pt x="3327" y="15649"/>
                </a:lnTo>
                <a:lnTo>
                  <a:pt x="3278" y="15626"/>
                </a:lnTo>
                <a:lnTo>
                  <a:pt x="3251" y="15642"/>
                </a:lnTo>
                <a:lnTo>
                  <a:pt x="3228" y="15642"/>
                </a:lnTo>
                <a:lnTo>
                  <a:pt x="3208" y="15649"/>
                </a:lnTo>
                <a:lnTo>
                  <a:pt x="3181" y="15686"/>
                </a:lnTo>
                <a:lnTo>
                  <a:pt x="3159" y="15672"/>
                </a:lnTo>
                <a:lnTo>
                  <a:pt x="3136" y="15663"/>
                </a:lnTo>
                <a:lnTo>
                  <a:pt x="3114" y="15642"/>
                </a:lnTo>
                <a:lnTo>
                  <a:pt x="3119" y="15626"/>
                </a:lnTo>
                <a:lnTo>
                  <a:pt x="3126" y="15598"/>
                </a:lnTo>
                <a:lnTo>
                  <a:pt x="3109" y="15568"/>
                </a:lnTo>
                <a:lnTo>
                  <a:pt x="3099" y="15552"/>
                </a:lnTo>
                <a:lnTo>
                  <a:pt x="3077" y="15545"/>
                </a:lnTo>
                <a:lnTo>
                  <a:pt x="3072" y="15552"/>
                </a:lnTo>
                <a:lnTo>
                  <a:pt x="3060" y="15582"/>
                </a:lnTo>
                <a:lnTo>
                  <a:pt x="3032" y="15635"/>
                </a:lnTo>
                <a:lnTo>
                  <a:pt x="3017" y="15649"/>
                </a:lnTo>
                <a:lnTo>
                  <a:pt x="3000" y="15656"/>
                </a:lnTo>
                <a:lnTo>
                  <a:pt x="2935" y="15656"/>
                </a:lnTo>
                <a:lnTo>
                  <a:pt x="2923" y="15642"/>
                </a:lnTo>
                <a:lnTo>
                  <a:pt x="2962" y="15612"/>
                </a:lnTo>
                <a:lnTo>
                  <a:pt x="2978" y="15582"/>
                </a:lnTo>
                <a:lnTo>
                  <a:pt x="2983" y="15552"/>
                </a:lnTo>
                <a:lnTo>
                  <a:pt x="2978" y="15525"/>
                </a:lnTo>
                <a:lnTo>
                  <a:pt x="2962" y="15525"/>
                </a:lnTo>
                <a:lnTo>
                  <a:pt x="2891" y="15479"/>
                </a:lnTo>
                <a:lnTo>
                  <a:pt x="2881" y="15458"/>
                </a:lnTo>
                <a:lnTo>
                  <a:pt x="2886" y="15442"/>
                </a:lnTo>
                <a:lnTo>
                  <a:pt x="2896" y="15435"/>
                </a:lnTo>
                <a:lnTo>
                  <a:pt x="2891" y="15428"/>
                </a:lnTo>
                <a:close/>
                <a:moveTo>
                  <a:pt x="5003" y="19727"/>
                </a:moveTo>
                <a:lnTo>
                  <a:pt x="5008" y="19720"/>
                </a:lnTo>
                <a:lnTo>
                  <a:pt x="5001" y="19713"/>
                </a:lnTo>
                <a:lnTo>
                  <a:pt x="5001" y="19722"/>
                </a:lnTo>
                <a:lnTo>
                  <a:pt x="5003" y="19727"/>
                </a:lnTo>
                <a:close/>
                <a:moveTo>
                  <a:pt x="5008" y="19720"/>
                </a:moveTo>
                <a:lnTo>
                  <a:pt x="5018" y="19729"/>
                </a:lnTo>
                <a:lnTo>
                  <a:pt x="5045" y="19743"/>
                </a:lnTo>
                <a:lnTo>
                  <a:pt x="5051" y="19750"/>
                </a:lnTo>
                <a:lnTo>
                  <a:pt x="5056" y="19766"/>
                </a:lnTo>
                <a:lnTo>
                  <a:pt x="5068" y="19780"/>
                </a:lnTo>
                <a:lnTo>
                  <a:pt x="5078" y="19796"/>
                </a:lnTo>
                <a:lnTo>
                  <a:pt x="5083" y="19803"/>
                </a:lnTo>
                <a:lnTo>
                  <a:pt x="5090" y="19803"/>
                </a:lnTo>
                <a:lnTo>
                  <a:pt x="5095" y="19796"/>
                </a:lnTo>
                <a:lnTo>
                  <a:pt x="5095" y="19766"/>
                </a:lnTo>
                <a:lnTo>
                  <a:pt x="5090" y="19750"/>
                </a:lnTo>
                <a:lnTo>
                  <a:pt x="5090" y="19722"/>
                </a:lnTo>
                <a:lnTo>
                  <a:pt x="5095" y="19729"/>
                </a:lnTo>
                <a:lnTo>
                  <a:pt x="5100" y="19759"/>
                </a:lnTo>
                <a:lnTo>
                  <a:pt x="5105" y="19766"/>
                </a:lnTo>
                <a:lnTo>
                  <a:pt x="5117" y="19759"/>
                </a:lnTo>
                <a:lnTo>
                  <a:pt x="5127" y="19759"/>
                </a:lnTo>
                <a:lnTo>
                  <a:pt x="5105" y="19780"/>
                </a:lnTo>
                <a:lnTo>
                  <a:pt x="5105" y="19787"/>
                </a:lnTo>
                <a:lnTo>
                  <a:pt x="5122" y="19833"/>
                </a:lnTo>
                <a:lnTo>
                  <a:pt x="5127" y="19846"/>
                </a:lnTo>
                <a:lnTo>
                  <a:pt x="5122" y="19876"/>
                </a:lnTo>
                <a:lnTo>
                  <a:pt x="5122" y="19890"/>
                </a:lnTo>
                <a:lnTo>
                  <a:pt x="5155" y="19883"/>
                </a:lnTo>
                <a:lnTo>
                  <a:pt x="5137" y="19920"/>
                </a:lnTo>
                <a:lnTo>
                  <a:pt x="5149" y="19943"/>
                </a:lnTo>
                <a:lnTo>
                  <a:pt x="5155" y="19957"/>
                </a:lnTo>
                <a:lnTo>
                  <a:pt x="5172" y="19964"/>
                </a:lnTo>
                <a:lnTo>
                  <a:pt x="5177" y="19964"/>
                </a:lnTo>
                <a:lnTo>
                  <a:pt x="5182" y="19957"/>
                </a:lnTo>
                <a:lnTo>
                  <a:pt x="5182" y="19943"/>
                </a:lnTo>
                <a:lnTo>
                  <a:pt x="5172" y="19897"/>
                </a:lnTo>
                <a:lnTo>
                  <a:pt x="5165" y="19876"/>
                </a:lnTo>
                <a:lnTo>
                  <a:pt x="5165" y="19853"/>
                </a:lnTo>
                <a:lnTo>
                  <a:pt x="5160" y="19823"/>
                </a:lnTo>
                <a:lnTo>
                  <a:pt x="5155" y="19787"/>
                </a:lnTo>
                <a:lnTo>
                  <a:pt x="5149" y="19736"/>
                </a:lnTo>
                <a:lnTo>
                  <a:pt x="5137" y="19706"/>
                </a:lnTo>
                <a:lnTo>
                  <a:pt x="5149" y="19706"/>
                </a:lnTo>
                <a:lnTo>
                  <a:pt x="5149" y="19699"/>
                </a:lnTo>
                <a:lnTo>
                  <a:pt x="5144" y="19676"/>
                </a:lnTo>
                <a:lnTo>
                  <a:pt x="5149" y="19676"/>
                </a:lnTo>
                <a:lnTo>
                  <a:pt x="5149" y="19669"/>
                </a:lnTo>
                <a:lnTo>
                  <a:pt x="5155" y="19648"/>
                </a:lnTo>
                <a:lnTo>
                  <a:pt x="5155" y="19669"/>
                </a:lnTo>
                <a:lnTo>
                  <a:pt x="5160" y="19692"/>
                </a:lnTo>
                <a:lnTo>
                  <a:pt x="5172" y="19736"/>
                </a:lnTo>
                <a:lnTo>
                  <a:pt x="5182" y="19803"/>
                </a:lnTo>
                <a:lnTo>
                  <a:pt x="5187" y="19816"/>
                </a:lnTo>
                <a:lnTo>
                  <a:pt x="5199" y="19823"/>
                </a:lnTo>
                <a:lnTo>
                  <a:pt x="5199" y="19860"/>
                </a:lnTo>
                <a:lnTo>
                  <a:pt x="5214" y="19913"/>
                </a:lnTo>
                <a:lnTo>
                  <a:pt x="5226" y="19934"/>
                </a:lnTo>
                <a:lnTo>
                  <a:pt x="5231" y="19950"/>
                </a:lnTo>
                <a:lnTo>
                  <a:pt x="5236" y="19971"/>
                </a:lnTo>
                <a:lnTo>
                  <a:pt x="5241" y="19994"/>
                </a:lnTo>
                <a:lnTo>
                  <a:pt x="5247" y="20060"/>
                </a:lnTo>
                <a:lnTo>
                  <a:pt x="5253" y="20090"/>
                </a:lnTo>
                <a:lnTo>
                  <a:pt x="5259" y="20111"/>
                </a:lnTo>
                <a:lnTo>
                  <a:pt x="5269" y="20134"/>
                </a:lnTo>
                <a:lnTo>
                  <a:pt x="5269" y="20148"/>
                </a:lnTo>
                <a:lnTo>
                  <a:pt x="5259" y="20201"/>
                </a:lnTo>
                <a:lnTo>
                  <a:pt x="5253" y="20208"/>
                </a:lnTo>
                <a:lnTo>
                  <a:pt x="5253" y="20238"/>
                </a:lnTo>
                <a:lnTo>
                  <a:pt x="5259" y="20245"/>
                </a:lnTo>
                <a:lnTo>
                  <a:pt x="5264" y="20251"/>
                </a:lnTo>
                <a:lnTo>
                  <a:pt x="5274" y="20228"/>
                </a:lnTo>
                <a:lnTo>
                  <a:pt x="5291" y="20208"/>
                </a:lnTo>
                <a:lnTo>
                  <a:pt x="5308" y="20171"/>
                </a:lnTo>
                <a:lnTo>
                  <a:pt x="5323" y="20164"/>
                </a:lnTo>
                <a:lnTo>
                  <a:pt x="5323" y="20148"/>
                </a:lnTo>
                <a:lnTo>
                  <a:pt x="5318" y="20127"/>
                </a:lnTo>
                <a:lnTo>
                  <a:pt x="5323" y="20118"/>
                </a:lnTo>
                <a:lnTo>
                  <a:pt x="5323" y="20090"/>
                </a:lnTo>
                <a:lnTo>
                  <a:pt x="5313" y="20060"/>
                </a:lnTo>
                <a:lnTo>
                  <a:pt x="5291" y="20017"/>
                </a:lnTo>
                <a:lnTo>
                  <a:pt x="5286" y="19994"/>
                </a:lnTo>
                <a:lnTo>
                  <a:pt x="5286" y="19971"/>
                </a:lnTo>
                <a:lnTo>
                  <a:pt x="5296" y="19971"/>
                </a:lnTo>
                <a:lnTo>
                  <a:pt x="5296" y="20017"/>
                </a:lnTo>
                <a:lnTo>
                  <a:pt x="5313" y="20037"/>
                </a:lnTo>
                <a:lnTo>
                  <a:pt x="5318" y="20054"/>
                </a:lnTo>
                <a:lnTo>
                  <a:pt x="5328" y="20074"/>
                </a:lnTo>
                <a:lnTo>
                  <a:pt x="5340" y="20090"/>
                </a:lnTo>
                <a:lnTo>
                  <a:pt x="5337" y="20072"/>
                </a:lnTo>
                <a:lnTo>
                  <a:pt x="5340" y="20067"/>
                </a:lnTo>
                <a:lnTo>
                  <a:pt x="5345" y="20054"/>
                </a:lnTo>
                <a:lnTo>
                  <a:pt x="5351" y="20054"/>
                </a:lnTo>
                <a:lnTo>
                  <a:pt x="5383" y="20067"/>
                </a:lnTo>
                <a:lnTo>
                  <a:pt x="5351" y="20060"/>
                </a:lnTo>
                <a:lnTo>
                  <a:pt x="5351" y="20090"/>
                </a:lnTo>
                <a:lnTo>
                  <a:pt x="5362" y="20104"/>
                </a:lnTo>
                <a:lnTo>
                  <a:pt x="5395" y="20148"/>
                </a:lnTo>
                <a:lnTo>
                  <a:pt x="5390" y="20148"/>
                </a:lnTo>
                <a:lnTo>
                  <a:pt x="5368" y="20127"/>
                </a:lnTo>
                <a:lnTo>
                  <a:pt x="5345" y="20111"/>
                </a:lnTo>
                <a:lnTo>
                  <a:pt x="5340" y="20111"/>
                </a:lnTo>
                <a:lnTo>
                  <a:pt x="5340" y="20127"/>
                </a:lnTo>
                <a:lnTo>
                  <a:pt x="5351" y="20148"/>
                </a:lnTo>
                <a:lnTo>
                  <a:pt x="5362" y="20208"/>
                </a:lnTo>
                <a:lnTo>
                  <a:pt x="5357" y="20242"/>
                </a:lnTo>
                <a:lnTo>
                  <a:pt x="5335" y="20228"/>
                </a:lnTo>
                <a:lnTo>
                  <a:pt x="5318" y="20228"/>
                </a:lnTo>
                <a:lnTo>
                  <a:pt x="5308" y="20238"/>
                </a:lnTo>
                <a:lnTo>
                  <a:pt x="5308" y="20245"/>
                </a:lnTo>
                <a:lnTo>
                  <a:pt x="5313" y="20258"/>
                </a:lnTo>
                <a:lnTo>
                  <a:pt x="5323" y="20274"/>
                </a:lnTo>
                <a:lnTo>
                  <a:pt x="5328" y="20288"/>
                </a:lnTo>
                <a:lnTo>
                  <a:pt x="5335" y="20311"/>
                </a:lnTo>
                <a:lnTo>
                  <a:pt x="5335" y="20318"/>
                </a:lnTo>
                <a:lnTo>
                  <a:pt x="5323" y="20318"/>
                </a:lnTo>
                <a:lnTo>
                  <a:pt x="5318" y="20302"/>
                </a:lnTo>
                <a:lnTo>
                  <a:pt x="5313" y="20281"/>
                </a:lnTo>
                <a:lnTo>
                  <a:pt x="5301" y="20274"/>
                </a:lnTo>
                <a:lnTo>
                  <a:pt x="5286" y="20281"/>
                </a:lnTo>
                <a:lnTo>
                  <a:pt x="5274" y="20302"/>
                </a:lnTo>
                <a:lnTo>
                  <a:pt x="5274" y="20332"/>
                </a:lnTo>
                <a:lnTo>
                  <a:pt x="5286" y="20362"/>
                </a:lnTo>
                <a:lnTo>
                  <a:pt x="5286" y="20369"/>
                </a:lnTo>
                <a:lnTo>
                  <a:pt x="5301" y="20385"/>
                </a:lnTo>
                <a:lnTo>
                  <a:pt x="5308" y="20399"/>
                </a:lnTo>
                <a:lnTo>
                  <a:pt x="5296" y="20413"/>
                </a:lnTo>
                <a:lnTo>
                  <a:pt x="5291" y="20465"/>
                </a:lnTo>
                <a:lnTo>
                  <a:pt x="5296" y="20495"/>
                </a:lnTo>
                <a:lnTo>
                  <a:pt x="5301" y="20495"/>
                </a:lnTo>
                <a:lnTo>
                  <a:pt x="5308" y="20479"/>
                </a:lnTo>
                <a:lnTo>
                  <a:pt x="5313" y="20479"/>
                </a:lnTo>
                <a:lnTo>
                  <a:pt x="5318" y="20486"/>
                </a:lnTo>
                <a:lnTo>
                  <a:pt x="5318" y="20465"/>
                </a:lnTo>
                <a:lnTo>
                  <a:pt x="5323" y="20442"/>
                </a:lnTo>
                <a:lnTo>
                  <a:pt x="5323" y="20399"/>
                </a:lnTo>
                <a:lnTo>
                  <a:pt x="5328" y="20376"/>
                </a:lnTo>
                <a:lnTo>
                  <a:pt x="5335" y="20369"/>
                </a:lnTo>
                <a:lnTo>
                  <a:pt x="5340" y="20369"/>
                </a:lnTo>
                <a:lnTo>
                  <a:pt x="5340" y="20392"/>
                </a:lnTo>
                <a:lnTo>
                  <a:pt x="5345" y="20399"/>
                </a:lnTo>
                <a:lnTo>
                  <a:pt x="5356" y="20399"/>
                </a:lnTo>
                <a:lnTo>
                  <a:pt x="5368" y="20392"/>
                </a:lnTo>
                <a:lnTo>
                  <a:pt x="5390" y="20392"/>
                </a:lnTo>
                <a:lnTo>
                  <a:pt x="5390" y="20348"/>
                </a:lnTo>
                <a:lnTo>
                  <a:pt x="5383" y="20332"/>
                </a:lnTo>
                <a:lnTo>
                  <a:pt x="5383" y="20325"/>
                </a:lnTo>
                <a:lnTo>
                  <a:pt x="5378" y="20311"/>
                </a:lnTo>
                <a:lnTo>
                  <a:pt x="5378" y="20302"/>
                </a:lnTo>
                <a:lnTo>
                  <a:pt x="5390" y="20311"/>
                </a:lnTo>
                <a:lnTo>
                  <a:pt x="5400" y="20339"/>
                </a:lnTo>
                <a:lnTo>
                  <a:pt x="5410" y="20355"/>
                </a:lnTo>
                <a:lnTo>
                  <a:pt x="5417" y="20355"/>
                </a:lnTo>
                <a:lnTo>
                  <a:pt x="5422" y="20348"/>
                </a:lnTo>
                <a:lnTo>
                  <a:pt x="5422" y="20295"/>
                </a:lnTo>
                <a:lnTo>
                  <a:pt x="5417" y="20281"/>
                </a:lnTo>
                <a:lnTo>
                  <a:pt x="5427" y="20281"/>
                </a:lnTo>
                <a:lnTo>
                  <a:pt x="5427" y="20318"/>
                </a:lnTo>
                <a:lnTo>
                  <a:pt x="5432" y="20325"/>
                </a:lnTo>
                <a:lnTo>
                  <a:pt x="5437" y="20337"/>
                </a:lnTo>
                <a:lnTo>
                  <a:pt x="5437" y="20339"/>
                </a:lnTo>
                <a:lnTo>
                  <a:pt x="5432" y="20355"/>
                </a:lnTo>
                <a:lnTo>
                  <a:pt x="5427" y="20362"/>
                </a:lnTo>
                <a:lnTo>
                  <a:pt x="5427" y="20385"/>
                </a:lnTo>
                <a:lnTo>
                  <a:pt x="5465" y="20385"/>
                </a:lnTo>
                <a:lnTo>
                  <a:pt x="5465" y="20392"/>
                </a:lnTo>
                <a:lnTo>
                  <a:pt x="5472" y="20399"/>
                </a:lnTo>
                <a:lnTo>
                  <a:pt x="5477" y="20399"/>
                </a:lnTo>
                <a:lnTo>
                  <a:pt x="5477" y="20422"/>
                </a:lnTo>
                <a:lnTo>
                  <a:pt x="5472" y="20442"/>
                </a:lnTo>
                <a:lnTo>
                  <a:pt x="5465" y="20442"/>
                </a:lnTo>
                <a:lnTo>
                  <a:pt x="5465" y="20406"/>
                </a:lnTo>
                <a:lnTo>
                  <a:pt x="5432" y="20406"/>
                </a:lnTo>
                <a:lnTo>
                  <a:pt x="5422" y="20422"/>
                </a:lnTo>
                <a:lnTo>
                  <a:pt x="5422" y="20436"/>
                </a:lnTo>
                <a:lnTo>
                  <a:pt x="5437" y="20459"/>
                </a:lnTo>
                <a:lnTo>
                  <a:pt x="5449" y="20459"/>
                </a:lnTo>
                <a:lnTo>
                  <a:pt x="5463" y="20449"/>
                </a:lnTo>
                <a:lnTo>
                  <a:pt x="5460" y="20465"/>
                </a:lnTo>
                <a:lnTo>
                  <a:pt x="5455" y="20472"/>
                </a:lnTo>
                <a:lnTo>
                  <a:pt x="5455" y="20495"/>
                </a:lnTo>
                <a:lnTo>
                  <a:pt x="5460" y="20509"/>
                </a:lnTo>
                <a:lnTo>
                  <a:pt x="5482" y="20509"/>
                </a:lnTo>
                <a:lnTo>
                  <a:pt x="5487" y="20516"/>
                </a:lnTo>
                <a:lnTo>
                  <a:pt x="5487" y="20539"/>
                </a:lnTo>
                <a:lnTo>
                  <a:pt x="5492" y="20546"/>
                </a:lnTo>
                <a:lnTo>
                  <a:pt x="5504" y="20546"/>
                </a:lnTo>
                <a:lnTo>
                  <a:pt x="5509" y="20539"/>
                </a:lnTo>
                <a:lnTo>
                  <a:pt x="5519" y="20539"/>
                </a:lnTo>
                <a:lnTo>
                  <a:pt x="5519" y="20495"/>
                </a:lnTo>
                <a:lnTo>
                  <a:pt x="5526" y="20502"/>
                </a:lnTo>
                <a:lnTo>
                  <a:pt x="5531" y="20502"/>
                </a:lnTo>
                <a:lnTo>
                  <a:pt x="5564" y="20509"/>
                </a:lnTo>
                <a:lnTo>
                  <a:pt x="5541" y="20523"/>
                </a:lnTo>
                <a:lnTo>
                  <a:pt x="5531" y="20523"/>
                </a:lnTo>
                <a:lnTo>
                  <a:pt x="5514" y="20583"/>
                </a:lnTo>
                <a:lnTo>
                  <a:pt x="5504" y="20606"/>
                </a:lnTo>
                <a:lnTo>
                  <a:pt x="5499" y="20617"/>
                </a:lnTo>
                <a:lnTo>
                  <a:pt x="5487" y="20597"/>
                </a:lnTo>
                <a:lnTo>
                  <a:pt x="5482" y="20569"/>
                </a:lnTo>
                <a:lnTo>
                  <a:pt x="5477" y="20553"/>
                </a:lnTo>
                <a:lnTo>
                  <a:pt x="5472" y="20539"/>
                </a:lnTo>
                <a:lnTo>
                  <a:pt x="5455" y="20516"/>
                </a:lnTo>
                <a:lnTo>
                  <a:pt x="5417" y="20495"/>
                </a:lnTo>
                <a:lnTo>
                  <a:pt x="5417" y="20465"/>
                </a:lnTo>
                <a:lnTo>
                  <a:pt x="5410" y="20449"/>
                </a:lnTo>
                <a:lnTo>
                  <a:pt x="5405" y="20442"/>
                </a:lnTo>
                <a:lnTo>
                  <a:pt x="5390" y="20442"/>
                </a:lnTo>
                <a:lnTo>
                  <a:pt x="5368" y="20436"/>
                </a:lnTo>
                <a:lnTo>
                  <a:pt x="5356" y="20442"/>
                </a:lnTo>
                <a:lnTo>
                  <a:pt x="5362" y="20449"/>
                </a:lnTo>
                <a:lnTo>
                  <a:pt x="5362" y="20459"/>
                </a:lnTo>
                <a:lnTo>
                  <a:pt x="5356" y="20472"/>
                </a:lnTo>
                <a:lnTo>
                  <a:pt x="5340" y="20495"/>
                </a:lnTo>
                <a:lnTo>
                  <a:pt x="5340" y="20502"/>
                </a:lnTo>
                <a:lnTo>
                  <a:pt x="5345" y="20509"/>
                </a:lnTo>
                <a:lnTo>
                  <a:pt x="5362" y="20495"/>
                </a:lnTo>
                <a:lnTo>
                  <a:pt x="5378" y="20486"/>
                </a:lnTo>
                <a:lnTo>
                  <a:pt x="5390" y="20495"/>
                </a:lnTo>
                <a:lnTo>
                  <a:pt x="5395" y="20509"/>
                </a:lnTo>
                <a:lnTo>
                  <a:pt x="5395" y="20516"/>
                </a:lnTo>
                <a:lnTo>
                  <a:pt x="5390" y="20523"/>
                </a:lnTo>
                <a:lnTo>
                  <a:pt x="5390" y="20532"/>
                </a:lnTo>
                <a:lnTo>
                  <a:pt x="5378" y="20546"/>
                </a:lnTo>
                <a:lnTo>
                  <a:pt x="5373" y="20546"/>
                </a:lnTo>
                <a:lnTo>
                  <a:pt x="5362" y="20539"/>
                </a:lnTo>
                <a:lnTo>
                  <a:pt x="5356" y="20539"/>
                </a:lnTo>
                <a:lnTo>
                  <a:pt x="5345" y="20546"/>
                </a:lnTo>
                <a:lnTo>
                  <a:pt x="5345" y="20553"/>
                </a:lnTo>
                <a:lnTo>
                  <a:pt x="5351" y="20560"/>
                </a:lnTo>
                <a:lnTo>
                  <a:pt x="5362" y="20576"/>
                </a:lnTo>
                <a:lnTo>
                  <a:pt x="5383" y="20576"/>
                </a:lnTo>
                <a:lnTo>
                  <a:pt x="5390" y="20583"/>
                </a:lnTo>
                <a:lnTo>
                  <a:pt x="5395" y="20597"/>
                </a:lnTo>
                <a:lnTo>
                  <a:pt x="5400" y="20597"/>
                </a:lnTo>
                <a:lnTo>
                  <a:pt x="5417" y="20590"/>
                </a:lnTo>
                <a:lnTo>
                  <a:pt x="5422" y="20597"/>
                </a:lnTo>
                <a:lnTo>
                  <a:pt x="5417" y="20613"/>
                </a:lnTo>
                <a:lnTo>
                  <a:pt x="5417" y="20620"/>
                </a:lnTo>
                <a:lnTo>
                  <a:pt x="5427" y="20650"/>
                </a:lnTo>
                <a:lnTo>
                  <a:pt x="5427" y="20656"/>
                </a:lnTo>
                <a:lnTo>
                  <a:pt x="5422" y="20656"/>
                </a:lnTo>
                <a:lnTo>
                  <a:pt x="5417" y="20663"/>
                </a:lnTo>
                <a:lnTo>
                  <a:pt x="5417" y="20670"/>
                </a:lnTo>
                <a:lnTo>
                  <a:pt x="5422" y="20679"/>
                </a:lnTo>
                <a:lnTo>
                  <a:pt x="5437" y="20707"/>
                </a:lnTo>
                <a:lnTo>
                  <a:pt x="5455" y="20744"/>
                </a:lnTo>
                <a:lnTo>
                  <a:pt x="5465" y="20753"/>
                </a:lnTo>
                <a:lnTo>
                  <a:pt x="5465" y="20730"/>
                </a:lnTo>
                <a:lnTo>
                  <a:pt x="5472" y="20723"/>
                </a:lnTo>
                <a:lnTo>
                  <a:pt x="5477" y="20723"/>
                </a:lnTo>
                <a:lnTo>
                  <a:pt x="5477" y="20730"/>
                </a:lnTo>
                <a:lnTo>
                  <a:pt x="5482" y="20744"/>
                </a:lnTo>
                <a:lnTo>
                  <a:pt x="5482" y="20760"/>
                </a:lnTo>
                <a:lnTo>
                  <a:pt x="5487" y="20767"/>
                </a:lnTo>
                <a:lnTo>
                  <a:pt x="5492" y="20767"/>
                </a:lnTo>
                <a:lnTo>
                  <a:pt x="5504" y="20774"/>
                </a:lnTo>
                <a:lnTo>
                  <a:pt x="5509" y="20781"/>
                </a:lnTo>
                <a:lnTo>
                  <a:pt x="5514" y="20811"/>
                </a:lnTo>
                <a:lnTo>
                  <a:pt x="5519" y="20827"/>
                </a:lnTo>
                <a:lnTo>
                  <a:pt x="5526" y="20834"/>
                </a:lnTo>
                <a:lnTo>
                  <a:pt x="5536" y="20834"/>
                </a:lnTo>
                <a:lnTo>
                  <a:pt x="5541" y="20811"/>
                </a:lnTo>
                <a:lnTo>
                  <a:pt x="5541" y="20716"/>
                </a:lnTo>
                <a:lnTo>
                  <a:pt x="5536" y="20707"/>
                </a:lnTo>
                <a:lnTo>
                  <a:pt x="5514" y="20707"/>
                </a:lnTo>
                <a:lnTo>
                  <a:pt x="5514" y="20700"/>
                </a:lnTo>
                <a:lnTo>
                  <a:pt x="5519" y="20686"/>
                </a:lnTo>
                <a:lnTo>
                  <a:pt x="5519" y="20679"/>
                </a:lnTo>
                <a:lnTo>
                  <a:pt x="5526" y="20670"/>
                </a:lnTo>
                <a:lnTo>
                  <a:pt x="5531" y="20650"/>
                </a:lnTo>
                <a:lnTo>
                  <a:pt x="5536" y="20627"/>
                </a:lnTo>
                <a:lnTo>
                  <a:pt x="5541" y="20620"/>
                </a:lnTo>
                <a:lnTo>
                  <a:pt x="5541" y="20613"/>
                </a:lnTo>
                <a:lnTo>
                  <a:pt x="5536" y="20597"/>
                </a:lnTo>
                <a:lnTo>
                  <a:pt x="5536" y="20590"/>
                </a:lnTo>
                <a:lnTo>
                  <a:pt x="5541" y="20583"/>
                </a:lnTo>
                <a:lnTo>
                  <a:pt x="5559" y="20569"/>
                </a:lnTo>
                <a:lnTo>
                  <a:pt x="5569" y="20562"/>
                </a:lnTo>
                <a:lnTo>
                  <a:pt x="5569" y="20620"/>
                </a:lnTo>
                <a:lnTo>
                  <a:pt x="5559" y="20643"/>
                </a:lnTo>
                <a:lnTo>
                  <a:pt x="5547" y="20663"/>
                </a:lnTo>
                <a:lnTo>
                  <a:pt x="5547" y="20679"/>
                </a:lnTo>
                <a:lnTo>
                  <a:pt x="5553" y="20716"/>
                </a:lnTo>
                <a:lnTo>
                  <a:pt x="5559" y="20730"/>
                </a:lnTo>
                <a:lnTo>
                  <a:pt x="5564" y="20716"/>
                </a:lnTo>
                <a:lnTo>
                  <a:pt x="5574" y="20693"/>
                </a:lnTo>
                <a:lnTo>
                  <a:pt x="5586" y="20686"/>
                </a:lnTo>
                <a:lnTo>
                  <a:pt x="5591" y="20679"/>
                </a:lnTo>
                <a:lnTo>
                  <a:pt x="5596" y="20670"/>
                </a:lnTo>
                <a:lnTo>
                  <a:pt x="5596" y="20679"/>
                </a:lnTo>
                <a:lnTo>
                  <a:pt x="5591" y="20693"/>
                </a:lnTo>
                <a:lnTo>
                  <a:pt x="5596" y="20707"/>
                </a:lnTo>
                <a:lnTo>
                  <a:pt x="5608" y="20707"/>
                </a:lnTo>
                <a:lnTo>
                  <a:pt x="5613" y="20723"/>
                </a:lnTo>
                <a:lnTo>
                  <a:pt x="5618" y="20723"/>
                </a:lnTo>
                <a:lnTo>
                  <a:pt x="5628" y="20707"/>
                </a:lnTo>
                <a:lnTo>
                  <a:pt x="5635" y="20679"/>
                </a:lnTo>
                <a:lnTo>
                  <a:pt x="5640" y="20650"/>
                </a:lnTo>
                <a:lnTo>
                  <a:pt x="5640" y="20723"/>
                </a:lnTo>
                <a:lnTo>
                  <a:pt x="5651" y="20723"/>
                </a:lnTo>
                <a:lnTo>
                  <a:pt x="5651" y="20730"/>
                </a:lnTo>
                <a:lnTo>
                  <a:pt x="5623" y="20744"/>
                </a:lnTo>
                <a:lnTo>
                  <a:pt x="5618" y="20760"/>
                </a:lnTo>
                <a:lnTo>
                  <a:pt x="5618" y="20767"/>
                </a:lnTo>
                <a:lnTo>
                  <a:pt x="5623" y="20790"/>
                </a:lnTo>
                <a:lnTo>
                  <a:pt x="5628" y="20818"/>
                </a:lnTo>
                <a:lnTo>
                  <a:pt x="5640" y="20854"/>
                </a:lnTo>
                <a:lnTo>
                  <a:pt x="5668" y="20864"/>
                </a:lnTo>
                <a:lnTo>
                  <a:pt x="5673" y="20870"/>
                </a:lnTo>
                <a:lnTo>
                  <a:pt x="5683" y="20854"/>
                </a:lnTo>
                <a:lnTo>
                  <a:pt x="5705" y="20827"/>
                </a:lnTo>
                <a:lnTo>
                  <a:pt x="5717" y="20804"/>
                </a:lnTo>
                <a:lnTo>
                  <a:pt x="5717" y="20797"/>
                </a:lnTo>
                <a:lnTo>
                  <a:pt x="5722" y="20774"/>
                </a:lnTo>
                <a:lnTo>
                  <a:pt x="5737" y="20737"/>
                </a:lnTo>
                <a:lnTo>
                  <a:pt x="5737" y="20707"/>
                </a:lnTo>
                <a:lnTo>
                  <a:pt x="5732" y="20679"/>
                </a:lnTo>
                <a:lnTo>
                  <a:pt x="5732" y="20620"/>
                </a:lnTo>
                <a:lnTo>
                  <a:pt x="5737" y="20606"/>
                </a:lnTo>
                <a:lnTo>
                  <a:pt x="5744" y="20590"/>
                </a:lnTo>
                <a:lnTo>
                  <a:pt x="5744" y="20560"/>
                </a:lnTo>
                <a:lnTo>
                  <a:pt x="5737" y="20546"/>
                </a:lnTo>
                <a:lnTo>
                  <a:pt x="5732" y="20532"/>
                </a:lnTo>
                <a:lnTo>
                  <a:pt x="5722" y="20539"/>
                </a:lnTo>
                <a:lnTo>
                  <a:pt x="5700" y="20532"/>
                </a:lnTo>
                <a:lnTo>
                  <a:pt x="5695" y="20502"/>
                </a:lnTo>
                <a:lnTo>
                  <a:pt x="5678" y="20495"/>
                </a:lnTo>
                <a:lnTo>
                  <a:pt x="5668" y="20472"/>
                </a:lnTo>
                <a:lnTo>
                  <a:pt x="5645" y="20465"/>
                </a:lnTo>
                <a:lnTo>
                  <a:pt x="5628" y="20459"/>
                </a:lnTo>
                <a:lnTo>
                  <a:pt x="5618" y="20442"/>
                </a:lnTo>
                <a:lnTo>
                  <a:pt x="5601" y="20429"/>
                </a:lnTo>
                <a:lnTo>
                  <a:pt x="5586" y="20413"/>
                </a:lnTo>
                <a:lnTo>
                  <a:pt x="5574" y="20406"/>
                </a:lnTo>
                <a:lnTo>
                  <a:pt x="5553" y="20406"/>
                </a:lnTo>
                <a:lnTo>
                  <a:pt x="5553" y="20385"/>
                </a:lnTo>
                <a:lnTo>
                  <a:pt x="5547" y="20369"/>
                </a:lnTo>
                <a:lnTo>
                  <a:pt x="5547" y="20355"/>
                </a:lnTo>
                <a:lnTo>
                  <a:pt x="5536" y="20348"/>
                </a:lnTo>
                <a:lnTo>
                  <a:pt x="5519" y="20339"/>
                </a:lnTo>
                <a:lnTo>
                  <a:pt x="5526" y="20318"/>
                </a:lnTo>
                <a:lnTo>
                  <a:pt x="5531" y="20295"/>
                </a:lnTo>
                <a:lnTo>
                  <a:pt x="5519" y="20288"/>
                </a:lnTo>
                <a:lnTo>
                  <a:pt x="5499" y="20281"/>
                </a:lnTo>
                <a:lnTo>
                  <a:pt x="5504" y="20265"/>
                </a:lnTo>
                <a:lnTo>
                  <a:pt x="5509" y="20251"/>
                </a:lnTo>
                <a:lnTo>
                  <a:pt x="5504" y="20228"/>
                </a:lnTo>
                <a:lnTo>
                  <a:pt x="5487" y="20192"/>
                </a:lnTo>
                <a:lnTo>
                  <a:pt x="5477" y="20171"/>
                </a:lnTo>
                <a:lnTo>
                  <a:pt x="5460" y="20134"/>
                </a:lnTo>
                <a:lnTo>
                  <a:pt x="5449" y="20097"/>
                </a:lnTo>
                <a:lnTo>
                  <a:pt x="5437" y="20067"/>
                </a:lnTo>
                <a:lnTo>
                  <a:pt x="5427" y="20044"/>
                </a:lnTo>
                <a:lnTo>
                  <a:pt x="5417" y="20008"/>
                </a:lnTo>
                <a:lnTo>
                  <a:pt x="5400" y="19971"/>
                </a:lnTo>
                <a:lnTo>
                  <a:pt x="5383" y="19943"/>
                </a:lnTo>
                <a:lnTo>
                  <a:pt x="5383" y="19920"/>
                </a:lnTo>
                <a:lnTo>
                  <a:pt x="5368" y="19897"/>
                </a:lnTo>
                <a:lnTo>
                  <a:pt x="5356" y="19876"/>
                </a:lnTo>
                <a:lnTo>
                  <a:pt x="5340" y="19846"/>
                </a:lnTo>
                <a:lnTo>
                  <a:pt x="5323" y="19833"/>
                </a:lnTo>
                <a:lnTo>
                  <a:pt x="5313" y="19823"/>
                </a:lnTo>
                <a:lnTo>
                  <a:pt x="5296" y="19810"/>
                </a:lnTo>
                <a:lnTo>
                  <a:pt x="5286" y="19796"/>
                </a:lnTo>
                <a:lnTo>
                  <a:pt x="5281" y="19780"/>
                </a:lnTo>
                <a:lnTo>
                  <a:pt x="5274" y="19773"/>
                </a:lnTo>
                <a:lnTo>
                  <a:pt x="5269" y="19759"/>
                </a:lnTo>
                <a:lnTo>
                  <a:pt x="5269" y="19743"/>
                </a:lnTo>
                <a:lnTo>
                  <a:pt x="5264" y="19736"/>
                </a:lnTo>
                <a:lnTo>
                  <a:pt x="5241" y="19713"/>
                </a:lnTo>
                <a:lnTo>
                  <a:pt x="5236" y="19699"/>
                </a:lnTo>
                <a:lnTo>
                  <a:pt x="5226" y="19685"/>
                </a:lnTo>
                <a:lnTo>
                  <a:pt x="5214" y="19676"/>
                </a:lnTo>
                <a:lnTo>
                  <a:pt x="5209" y="19669"/>
                </a:lnTo>
                <a:lnTo>
                  <a:pt x="5199" y="19625"/>
                </a:lnTo>
                <a:lnTo>
                  <a:pt x="5199" y="19589"/>
                </a:lnTo>
                <a:lnTo>
                  <a:pt x="5177" y="19559"/>
                </a:lnTo>
                <a:lnTo>
                  <a:pt x="5165" y="19545"/>
                </a:lnTo>
                <a:lnTo>
                  <a:pt x="5155" y="19529"/>
                </a:lnTo>
                <a:lnTo>
                  <a:pt x="5132" y="19545"/>
                </a:lnTo>
                <a:lnTo>
                  <a:pt x="5105" y="19566"/>
                </a:lnTo>
                <a:lnTo>
                  <a:pt x="5090" y="19575"/>
                </a:lnTo>
                <a:lnTo>
                  <a:pt x="5068" y="19582"/>
                </a:lnTo>
                <a:lnTo>
                  <a:pt x="5073" y="19602"/>
                </a:lnTo>
                <a:lnTo>
                  <a:pt x="5068" y="19619"/>
                </a:lnTo>
                <a:lnTo>
                  <a:pt x="5062" y="19625"/>
                </a:lnTo>
                <a:lnTo>
                  <a:pt x="5051" y="19625"/>
                </a:lnTo>
                <a:lnTo>
                  <a:pt x="5051" y="19676"/>
                </a:lnTo>
                <a:lnTo>
                  <a:pt x="5040" y="19713"/>
                </a:lnTo>
                <a:lnTo>
                  <a:pt x="5013" y="19713"/>
                </a:lnTo>
                <a:lnTo>
                  <a:pt x="5008" y="19720"/>
                </a:lnTo>
                <a:close/>
                <a:moveTo>
                  <a:pt x="5172" y="19964"/>
                </a:moveTo>
                <a:lnTo>
                  <a:pt x="5165" y="19964"/>
                </a:lnTo>
                <a:lnTo>
                  <a:pt x="5160" y="19971"/>
                </a:lnTo>
                <a:lnTo>
                  <a:pt x="5144" y="19994"/>
                </a:lnTo>
                <a:lnTo>
                  <a:pt x="5137" y="20001"/>
                </a:lnTo>
                <a:lnTo>
                  <a:pt x="5132" y="19994"/>
                </a:lnTo>
                <a:lnTo>
                  <a:pt x="5132" y="19987"/>
                </a:lnTo>
                <a:lnTo>
                  <a:pt x="5144" y="19980"/>
                </a:lnTo>
                <a:lnTo>
                  <a:pt x="5149" y="19964"/>
                </a:lnTo>
                <a:lnTo>
                  <a:pt x="5149" y="19957"/>
                </a:lnTo>
                <a:lnTo>
                  <a:pt x="5132" y="19927"/>
                </a:lnTo>
                <a:lnTo>
                  <a:pt x="5127" y="19920"/>
                </a:lnTo>
                <a:lnTo>
                  <a:pt x="5117" y="19927"/>
                </a:lnTo>
                <a:lnTo>
                  <a:pt x="5110" y="19943"/>
                </a:lnTo>
                <a:lnTo>
                  <a:pt x="5095" y="19943"/>
                </a:lnTo>
                <a:lnTo>
                  <a:pt x="5090" y="19957"/>
                </a:lnTo>
                <a:lnTo>
                  <a:pt x="5090" y="19971"/>
                </a:lnTo>
                <a:lnTo>
                  <a:pt x="5078" y="19957"/>
                </a:lnTo>
                <a:lnTo>
                  <a:pt x="5073" y="19943"/>
                </a:lnTo>
                <a:lnTo>
                  <a:pt x="5068" y="19964"/>
                </a:lnTo>
                <a:lnTo>
                  <a:pt x="5056" y="19971"/>
                </a:lnTo>
                <a:lnTo>
                  <a:pt x="5051" y="19971"/>
                </a:lnTo>
                <a:lnTo>
                  <a:pt x="5051" y="19987"/>
                </a:lnTo>
                <a:lnTo>
                  <a:pt x="5045" y="20008"/>
                </a:lnTo>
                <a:lnTo>
                  <a:pt x="5056" y="20037"/>
                </a:lnTo>
                <a:lnTo>
                  <a:pt x="5068" y="20044"/>
                </a:lnTo>
                <a:lnTo>
                  <a:pt x="5100" y="20090"/>
                </a:lnTo>
                <a:lnTo>
                  <a:pt x="5110" y="20127"/>
                </a:lnTo>
                <a:lnTo>
                  <a:pt x="5122" y="20148"/>
                </a:lnTo>
                <a:lnTo>
                  <a:pt x="5139" y="20152"/>
                </a:lnTo>
                <a:lnTo>
                  <a:pt x="5137" y="20155"/>
                </a:lnTo>
                <a:lnTo>
                  <a:pt x="5132" y="20164"/>
                </a:lnTo>
                <a:lnTo>
                  <a:pt x="5122" y="20171"/>
                </a:lnTo>
                <a:lnTo>
                  <a:pt x="5117" y="20178"/>
                </a:lnTo>
                <a:lnTo>
                  <a:pt x="5117" y="20192"/>
                </a:lnTo>
                <a:lnTo>
                  <a:pt x="5122" y="20228"/>
                </a:lnTo>
                <a:lnTo>
                  <a:pt x="5122" y="20245"/>
                </a:lnTo>
                <a:lnTo>
                  <a:pt x="5117" y="20258"/>
                </a:lnTo>
                <a:lnTo>
                  <a:pt x="5132" y="20251"/>
                </a:lnTo>
                <a:lnTo>
                  <a:pt x="5137" y="20245"/>
                </a:lnTo>
                <a:lnTo>
                  <a:pt x="5149" y="20201"/>
                </a:lnTo>
                <a:lnTo>
                  <a:pt x="5155" y="20201"/>
                </a:lnTo>
                <a:lnTo>
                  <a:pt x="5165" y="20215"/>
                </a:lnTo>
                <a:lnTo>
                  <a:pt x="5172" y="20245"/>
                </a:lnTo>
                <a:lnTo>
                  <a:pt x="5177" y="20251"/>
                </a:lnTo>
                <a:lnTo>
                  <a:pt x="5182" y="20251"/>
                </a:lnTo>
                <a:lnTo>
                  <a:pt x="5182" y="20258"/>
                </a:lnTo>
                <a:lnTo>
                  <a:pt x="5172" y="20281"/>
                </a:lnTo>
                <a:lnTo>
                  <a:pt x="5172" y="20311"/>
                </a:lnTo>
                <a:lnTo>
                  <a:pt x="5177" y="20318"/>
                </a:lnTo>
                <a:lnTo>
                  <a:pt x="5187" y="20311"/>
                </a:lnTo>
                <a:lnTo>
                  <a:pt x="5187" y="20339"/>
                </a:lnTo>
                <a:lnTo>
                  <a:pt x="5192" y="20348"/>
                </a:lnTo>
                <a:lnTo>
                  <a:pt x="5204" y="20362"/>
                </a:lnTo>
                <a:lnTo>
                  <a:pt x="5219" y="20362"/>
                </a:lnTo>
                <a:lnTo>
                  <a:pt x="5214" y="20376"/>
                </a:lnTo>
                <a:lnTo>
                  <a:pt x="5209" y="20385"/>
                </a:lnTo>
                <a:lnTo>
                  <a:pt x="5209" y="20406"/>
                </a:lnTo>
                <a:lnTo>
                  <a:pt x="5214" y="20422"/>
                </a:lnTo>
                <a:lnTo>
                  <a:pt x="5226" y="20459"/>
                </a:lnTo>
                <a:lnTo>
                  <a:pt x="5231" y="20465"/>
                </a:lnTo>
                <a:lnTo>
                  <a:pt x="5241" y="20479"/>
                </a:lnTo>
                <a:lnTo>
                  <a:pt x="5247" y="20479"/>
                </a:lnTo>
                <a:lnTo>
                  <a:pt x="5247" y="20392"/>
                </a:lnTo>
                <a:lnTo>
                  <a:pt x="5253" y="20385"/>
                </a:lnTo>
                <a:lnTo>
                  <a:pt x="5253" y="20332"/>
                </a:lnTo>
                <a:lnTo>
                  <a:pt x="5247" y="20311"/>
                </a:lnTo>
                <a:lnTo>
                  <a:pt x="5236" y="20251"/>
                </a:lnTo>
                <a:lnTo>
                  <a:pt x="5231" y="20222"/>
                </a:lnTo>
                <a:lnTo>
                  <a:pt x="5226" y="20201"/>
                </a:lnTo>
                <a:lnTo>
                  <a:pt x="5214" y="20171"/>
                </a:lnTo>
                <a:lnTo>
                  <a:pt x="5199" y="20148"/>
                </a:lnTo>
                <a:lnTo>
                  <a:pt x="5192" y="20141"/>
                </a:lnTo>
                <a:lnTo>
                  <a:pt x="5172" y="20111"/>
                </a:lnTo>
                <a:lnTo>
                  <a:pt x="5160" y="20111"/>
                </a:lnTo>
                <a:lnTo>
                  <a:pt x="5155" y="20118"/>
                </a:lnTo>
                <a:lnTo>
                  <a:pt x="5149" y="20129"/>
                </a:lnTo>
                <a:lnTo>
                  <a:pt x="5149" y="20097"/>
                </a:lnTo>
                <a:lnTo>
                  <a:pt x="5155" y="20090"/>
                </a:lnTo>
                <a:lnTo>
                  <a:pt x="5160" y="20090"/>
                </a:lnTo>
                <a:lnTo>
                  <a:pt x="5187" y="20111"/>
                </a:lnTo>
                <a:lnTo>
                  <a:pt x="5204" y="20127"/>
                </a:lnTo>
                <a:lnTo>
                  <a:pt x="5219" y="20134"/>
                </a:lnTo>
                <a:lnTo>
                  <a:pt x="5226" y="20104"/>
                </a:lnTo>
                <a:lnTo>
                  <a:pt x="5226" y="20090"/>
                </a:lnTo>
                <a:lnTo>
                  <a:pt x="5214" y="20067"/>
                </a:lnTo>
                <a:lnTo>
                  <a:pt x="5187" y="20067"/>
                </a:lnTo>
                <a:lnTo>
                  <a:pt x="5177" y="20060"/>
                </a:lnTo>
                <a:lnTo>
                  <a:pt x="5187" y="20044"/>
                </a:lnTo>
                <a:lnTo>
                  <a:pt x="5192" y="20054"/>
                </a:lnTo>
                <a:lnTo>
                  <a:pt x="5199" y="20054"/>
                </a:lnTo>
                <a:lnTo>
                  <a:pt x="5214" y="20044"/>
                </a:lnTo>
                <a:lnTo>
                  <a:pt x="5219" y="20008"/>
                </a:lnTo>
                <a:lnTo>
                  <a:pt x="5214" y="19994"/>
                </a:lnTo>
                <a:lnTo>
                  <a:pt x="5209" y="19987"/>
                </a:lnTo>
                <a:lnTo>
                  <a:pt x="5192" y="19971"/>
                </a:lnTo>
                <a:lnTo>
                  <a:pt x="5172" y="19964"/>
                </a:lnTo>
                <a:close/>
                <a:moveTo>
                  <a:pt x="6540" y="15531"/>
                </a:moveTo>
                <a:lnTo>
                  <a:pt x="6486" y="15575"/>
                </a:lnTo>
                <a:lnTo>
                  <a:pt x="6464" y="15626"/>
                </a:lnTo>
                <a:lnTo>
                  <a:pt x="6481" y="15656"/>
                </a:lnTo>
                <a:lnTo>
                  <a:pt x="6518" y="15679"/>
                </a:lnTo>
                <a:lnTo>
                  <a:pt x="6535" y="15699"/>
                </a:lnTo>
                <a:lnTo>
                  <a:pt x="6573" y="15709"/>
                </a:lnTo>
                <a:lnTo>
                  <a:pt x="6595" y="15722"/>
                </a:lnTo>
                <a:lnTo>
                  <a:pt x="6627" y="15693"/>
                </a:lnTo>
                <a:lnTo>
                  <a:pt x="6627" y="15672"/>
                </a:lnTo>
                <a:lnTo>
                  <a:pt x="6632" y="15626"/>
                </a:lnTo>
                <a:lnTo>
                  <a:pt x="6644" y="15598"/>
                </a:lnTo>
                <a:lnTo>
                  <a:pt x="6644" y="15568"/>
                </a:lnTo>
                <a:lnTo>
                  <a:pt x="6627" y="15531"/>
                </a:lnTo>
                <a:lnTo>
                  <a:pt x="6540" y="15531"/>
                </a:lnTo>
                <a:close/>
                <a:moveTo>
                  <a:pt x="16347" y="15531"/>
                </a:moveTo>
                <a:lnTo>
                  <a:pt x="16353" y="15538"/>
                </a:lnTo>
                <a:lnTo>
                  <a:pt x="16359" y="15538"/>
                </a:lnTo>
                <a:lnTo>
                  <a:pt x="16347" y="15531"/>
                </a:lnTo>
                <a:close/>
                <a:moveTo>
                  <a:pt x="7145" y="15819"/>
                </a:moveTo>
                <a:lnTo>
                  <a:pt x="7123" y="15826"/>
                </a:lnTo>
                <a:lnTo>
                  <a:pt x="7086" y="15877"/>
                </a:lnTo>
                <a:lnTo>
                  <a:pt x="7031" y="15884"/>
                </a:lnTo>
                <a:lnTo>
                  <a:pt x="7041" y="15913"/>
                </a:lnTo>
                <a:lnTo>
                  <a:pt x="7041" y="15937"/>
                </a:lnTo>
                <a:lnTo>
                  <a:pt x="7081" y="15994"/>
                </a:lnTo>
                <a:lnTo>
                  <a:pt x="7091" y="16024"/>
                </a:lnTo>
                <a:lnTo>
                  <a:pt x="7140" y="16024"/>
                </a:lnTo>
                <a:lnTo>
                  <a:pt x="7128" y="15994"/>
                </a:lnTo>
                <a:lnTo>
                  <a:pt x="7145" y="15987"/>
                </a:lnTo>
                <a:lnTo>
                  <a:pt x="7151" y="15994"/>
                </a:lnTo>
                <a:lnTo>
                  <a:pt x="7156" y="16017"/>
                </a:lnTo>
                <a:lnTo>
                  <a:pt x="7178" y="16010"/>
                </a:lnTo>
                <a:lnTo>
                  <a:pt x="7200" y="16040"/>
                </a:lnTo>
                <a:lnTo>
                  <a:pt x="7217" y="16054"/>
                </a:lnTo>
                <a:lnTo>
                  <a:pt x="7255" y="16047"/>
                </a:lnTo>
                <a:lnTo>
                  <a:pt x="7277" y="16031"/>
                </a:lnTo>
                <a:lnTo>
                  <a:pt x="7272" y="16017"/>
                </a:lnTo>
                <a:lnTo>
                  <a:pt x="7249" y="15994"/>
                </a:lnTo>
                <a:lnTo>
                  <a:pt x="7244" y="15950"/>
                </a:lnTo>
                <a:lnTo>
                  <a:pt x="7217" y="15950"/>
                </a:lnTo>
                <a:lnTo>
                  <a:pt x="7200" y="15943"/>
                </a:lnTo>
                <a:lnTo>
                  <a:pt x="7190" y="15920"/>
                </a:lnTo>
                <a:lnTo>
                  <a:pt x="7190" y="15900"/>
                </a:lnTo>
                <a:lnTo>
                  <a:pt x="7145" y="15819"/>
                </a:lnTo>
                <a:close/>
                <a:moveTo>
                  <a:pt x="7418" y="16077"/>
                </a:moveTo>
                <a:lnTo>
                  <a:pt x="7418" y="16104"/>
                </a:lnTo>
                <a:lnTo>
                  <a:pt x="7408" y="16121"/>
                </a:lnTo>
                <a:lnTo>
                  <a:pt x="7401" y="16141"/>
                </a:lnTo>
                <a:lnTo>
                  <a:pt x="7505" y="16151"/>
                </a:lnTo>
                <a:lnTo>
                  <a:pt x="7565" y="16171"/>
                </a:lnTo>
                <a:lnTo>
                  <a:pt x="7609" y="16151"/>
                </a:lnTo>
                <a:lnTo>
                  <a:pt x="7619" y="16121"/>
                </a:lnTo>
                <a:lnTo>
                  <a:pt x="7609" y="16114"/>
                </a:lnTo>
                <a:lnTo>
                  <a:pt x="7544" y="16104"/>
                </a:lnTo>
                <a:lnTo>
                  <a:pt x="7532" y="16091"/>
                </a:lnTo>
                <a:lnTo>
                  <a:pt x="7517" y="16098"/>
                </a:lnTo>
                <a:lnTo>
                  <a:pt x="7435" y="16084"/>
                </a:lnTo>
                <a:lnTo>
                  <a:pt x="7418" y="16077"/>
                </a:lnTo>
                <a:close/>
                <a:moveTo>
                  <a:pt x="7669" y="16187"/>
                </a:moveTo>
                <a:lnTo>
                  <a:pt x="7641" y="16194"/>
                </a:lnTo>
                <a:lnTo>
                  <a:pt x="7626" y="16238"/>
                </a:lnTo>
                <a:lnTo>
                  <a:pt x="7631" y="16261"/>
                </a:lnTo>
                <a:lnTo>
                  <a:pt x="7659" y="16305"/>
                </a:lnTo>
                <a:lnTo>
                  <a:pt x="7686" y="16319"/>
                </a:lnTo>
                <a:lnTo>
                  <a:pt x="7708" y="16312"/>
                </a:lnTo>
                <a:lnTo>
                  <a:pt x="7718" y="16362"/>
                </a:lnTo>
                <a:lnTo>
                  <a:pt x="7723" y="16408"/>
                </a:lnTo>
                <a:lnTo>
                  <a:pt x="7735" y="16415"/>
                </a:lnTo>
                <a:lnTo>
                  <a:pt x="7773" y="16415"/>
                </a:lnTo>
                <a:lnTo>
                  <a:pt x="7800" y="16399"/>
                </a:lnTo>
                <a:lnTo>
                  <a:pt x="7849" y="16392"/>
                </a:lnTo>
                <a:lnTo>
                  <a:pt x="7882" y="16355"/>
                </a:lnTo>
                <a:lnTo>
                  <a:pt x="7892" y="16335"/>
                </a:lnTo>
                <a:lnTo>
                  <a:pt x="7882" y="16312"/>
                </a:lnTo>
                <a:lnTo>
                  <a:pt x="7849" y="16282"/>
                </a:lnTo>
                <a:lnTo>
                  <a:pt x="7832" y="16261"/>
                </a:lnTo>
                <a:lnTo>
                  <a:pt x="7783" y="16224"/>
                </a:lnTo>
                <a:lnTo>
                  <a:pt x="7756" y="16231"/>
                </a:lnTo>
                <a:lnTo>
                  <a:pt x="7718" y="16245"/>
                </a:lnTo>
                <a:lnTo>
                  <a:pt x="7708" y="16238"/>
                </a:lnTo>
                <a:lnTo>
                  <a:pt x="7691" y="16208"/>
                </a:lnTo>
                <a:lnTo>
                  <a:pt x="7669" y="16187"/>
                </a:lnTo>
                <a:close/>
                <a:moveTo>
                  <a:pt x="7537" y="16238"/>
                </a:moveTo>
                <a:lnTo>
                  <a:pt x="7500" y="16245"/>
                </a:lnTo>
                <a:lnTo>
                  <a:pt x="7522" y="16289"/>
                </a:lnTo>
                <a:lnTo>
                  <a:pt x="7527" y="16325"/>
                </a:lnTo>
                <a:lnTo>
                  <a:pt x="7549" y="16335"/>
                </a:lnTo>
                <a:lnTo>
                  <a:pt x="7572" y="16319"/>
                </a:lnTo>
                <a:lnTo>
                  <a:pt x="7587" y="16289"/>
                </a:lnTo>
                <a:lnTo>
                  <a:pt x="7572" y="16268"/>
                </a:lnTo>
                <a:lnTo>
                  <a:pt x="7560" y="16252"/>
                </a:lnTo>
                <a:lnTo>
                  <a:pt x="7537" y="16238"/>
                </a:lnTo>
                <a:close/>
                <a:moveTo>
                  <a:pt x="7947" y="16576"/>
                </a:moveTo>
                <a:lnTo>
                  <a:pt x="7931" y="16583"/>
                </a:lnTo>
                <a:lnTo>
                  <a:pt x="7926" y="16636"/>
                </a:lnTo>
                <a:lnTo>
                  <a:pt x="7953" y="16717"/>
                </a:lnTo>
                <a:lnTo>
                  <a:pt x="7919" y="16783"/>
                </a:lnTo>
                <a:lnTo>
                  <a:pt x="7892" y="16820"/>
                </a:lnTo>
                <a:lnTo>
                  <a:pt x="7872" y="16864"/>
                </a:lnTo>
                <a:lnTo>
                  <a:pt x="7904" y="16951"/>
                </a:lnTo>
                <a:lnTo>
                  <a:pt x="7931" y="17062"/>
                </a:lnTo>
                <a:lnTo>
                  <a:pt x="7926" y="17202"/>
                </a:lnTo>
                <a:lnTo>
                  <a:pt x="7936" y="17232"/>
                </a:lnTo>
                <a:lnTo>
                  <a:pt x="8013" y="17283"/>
                </a:lnTo>
                <a:lnTo>
                  <a:pt x="8035" y="17283"/>
                </a:lnTo>
                <a:lnTo>
                  <a:pt x="8051" y="17262"/>
                </a:lnTo>
                <a:lnTo>
                  <a:pt x="8056" y="17195"/>
                </a:lnTo>
                <a:lnTo>
                  <a:pt x="8144" y="17115"/>
                </a:lnTo>
                <a:lnTo>
                  <a:pt x="8241" y="17085"/>
                </a:lnTo>
                <a:lnTo>
                  <a:pt x="8318" y="17011"/>
                </a:lnTo>
                <a:lnTo>
                  <a:pt x="8335" y="16974"/>
                </a:lnTo>
                <a:lnTo>
                  <a:pt x="8318" y="16951"/>
                </a:lnTo>
                <a:lnTo>
                  <a:pt x="8274" y="16908"/>
                </a:lnTo>
                <a:lnTo>
                  <a:pt x="8259" y="16864"/>
                </a:lnTo>
                <a:lnTo>
                  <a:pt x="8231" y="16857"/>
                </a:lnTo>
                <a:lnTo>
                  <a:pt x="8226" y="16790"/>
                </a:lnTo>
                <a:lnTo>
                  <a:pt x="8182" y="16724"/>
                </a:lnTo>
                <a:lnTo>
                  <a:pt x="8023" y="16636"/>
                </a:lnTo>
                <a:lnTo>
                  <a:pt x="7947" y="16576"/>
                </a:lnTo>
                <a:close/>
                <a:moveTo>
                  <a:pt x="1440" y="18323"/>
                </a:moveTo>
                <a:lnTo>
                  <a:pt x="1428" y="18330"/>
                </a:lnTo>
                <a:lnTo>
                  <a:pt x="1408" y="18351"/>
                </a:lnTo>
                <a:lnTo>
                  <a:pt x="1391" y="18351"/>
                </a:lnTo>
                <a:lnTo>
                  <a:pt x="1374" y="18344"/>
                </a:lnTo>
                <a:lnTo>
                  <a:pt x="1347" y="18344"/>
                </a:lnTo>
                <a:lnTo>
                  <a:pt x="1347" y="18337"/>
                </a:lnTo>
                <a:lnTo>
                  <a:pt x="1331" y="18337"/>
                </a:lnTo>
                <a:lnTo>
                  <a:pt x="1319" y="18344"/>
                </a:lnTo>
                <a:lnTo>
                  <a:pt x="1314" y="18380"/>
                </a:lnTo>
                <a:lnTo>
                  <a:pt x="1314" y="18410"/>
                </a:lnTo>
                <a:lnTo>
                  <a:pt x="1319" y="18424"/>
                </a:lnTo>
                <a:lnTo>
                  <a:pt x="1326" y="18433"/>
                </a:lnTo>
                <a:lnTo>
                  <a:pt x="1336" y="18447"/>
                </a:lnTo>
                <a:lnTo>
                  <a:pt x="1347" y="18454"/>
                </a:lnTo>
                <a:lnTo>
                  <a:pt x="1359" y="18454"/>
                </a:lnTo>
                <a:lnTo>
                  <a:pt x="1369" y="18447"/>
                </a:lnTo>
                <a:lnTo>
                  <a:pt x="1381" y="18433"/>
                </a:lnTo>
                <a:lnTo>
                  <a:pt x="1391" y="18424"/>
                </a:lnTo>
                <a:lnTo>
                  <a:pt x="1413" y="18424"/>
                </a:lnTo>
                <a:lnTo>
                  <a:pt x="1445" y="18447"/>
                </a:lnTo>
                <a:lnTo>
                  <a:pt x="1456" y="18454"/>
                </a:lnTo>
                <a:lnTo>
                  <a:pt x="1468" y="18470"/>
                </a:lnTo>
                <a:lnTo>
                  <a:pt x="1473" y="18477"/>
                </a:lnTo>
                <a:lnTo>
                  <a:pt x="1478" y="18491"/>
                </a:lnTo>
                <a:lnTo>
                  <a:pt x="1483" y="18507"/>
                </a:lnTo>
                <a:lnTo>
                  <a:pt x="1490" y="18507"/>
                </a:lnTo>
                <a:lnTo>
                  <a:pt x="1510" y="18521"/>
                </a:lnTo>
                <a:lnTo>
                  <a:pt x="1517" y="18528"/>
                </a:lnTo>
                <a:lnTo>
                  <a:pt x="1522" y="18535"/>
                </a:lnTo>
                <a:lnTo>
                  <a:pt x="1527" y="18565"/>
                </a:lnTo>
                <a:lnTo>
                  <a:pt x="1532" y="18571"/>
                </a:lnTo>
                <a:lnTo>
                  <a:pt x="1537" y="18565"/>
                </a:lnTo>
                <a:lnTo>
                  <a:pt x="1544" y="18558"/>
                </a:lnTo>
                <a:lnTo>
                  <a:pt x="1544" y="18535"/>
                </a:lnTo>
                <a:lnTo>
                  <a:pt x="1555" y="18514"/>
                </a:lnTo>
                <a:lnTo>
                  <a:pt x="1565" y="18498"/>
                </a:lnTo>
                <a:lnTo>
                  <a:pt x="1592" y="18491"/>
                </a:lnTo>
                <a:lnTo>
                  <a:pt x="1619" y="18498"/>
                </a:lnTo>
                <a:lnTo>
                  <a:pt x="1631" y="18484"/>
                </a:lnTo>
                <a:lnTo>
                  <a:pt x="1636" y="18454"/>
                </a:lnTo>
                <a:lnTo>
                  <a:pt x="1609" y="18440"/>
                </a:lnTo>
                <a:lnTo>
                  <a:pt x="1565" y="18440"/>
                </a:lnTo>
                <a:lnTo>
                  <a:pt x="1555" y="18433"/>
                </a:lnTo>
                <a:lnTo>
                  <a:pt x="1549" y="18424"/>
                </a:lnTo>
                <a:lnTo>
                  <a:pt x="1544" y="18417"/>
                </a:lnTo>
                <a:lnTo>
                  <a:pt x="1527" y="18410"/>
                </a:lnTo>
                <a:lnTo>
                  <a:pt x="1500" y="18397"/>
                </a:lnTo>
                <a:lnTo>
                  <a:pt x="1495" y="18380"/>
                </a:lnTo>
                <a:lnTo>
                  <a:pt x="1490" y="18367"/>
                </a:lnTo>
                <a:lnTo>
                  <a:pt x="1483" y="18351"/>
                </a:lnTo>
                <a:lnTo>
                  <a:pt x="1468" y="18330"/>
                </a:lnTo>
                <a:lnTo>
                  <a:pt x="1451" y="18323"/>
                </a:lnTo>
                <a:lnTo>
                  <a:pt x="1440" y="18323"/>
                </a:lnTo>
                <a:close/>
                <a:moveTo>
                  <a:pt x="1195" y="19271"/>
                </a:moveTo>
                <a:lnTo>
                  <a:pt x="1183" y="19287"/>
                </a:lnTo>
                <a:lnTo>
                  <a:pt x="1178" y="19308"/>
                </a:lnTo>
                <a:lnTo>
                  <a:pt x="1190" y="19317"/>
                </a:lnTo>
                <a:lnTo>
                  <a:pt x="1222" y="19354"/>
                </a:lnTo>
                <a:lnTo>
                  <a:pt x="1249" y="19354"/>
                </a:lnTo>
                <a:lnTo>
                  <a:pt x="1265" y="19361"/>
                </a:lnTo>
                <a:lnTo>
                  <a:pt x="1260" y="19345"/>
                </a:lnTo>
                <a:lnTo>
                  <a:pt x="1249" y="19331"/>
                </a:lnTo>
                <a:lnTo>
                  <a:pt x="1232" y="19331"/>
                </a:lnTo>
                <a:lnTo>
                  <a:pt x="1210" y="19308"/>
                </a:lnTo>
                <a:lnTo>
                  <a:pt x="1200" y="19301"/>
                </a:lnTo>
                <a:lnTo>
                  <a:pt x="1195" y="19271"/>
                </a:lnTo>
                <a:close/>
                <a:moveTo>
                  <a:pt x="3862" y="19294"/>
                </a:moveTo>
                <a:lnTo>
                  <a:pt x="3856" y="19308"/>
                </a:lnTo>
                <a:lnTo>
                  <a:pt x="3856" y="19301"/>
                </a:lnTo>
                <a:lnTo>
                  <a:pt x="3851" y="19324"/>
                </a:lnTo>
                <a:lnTo>
                  <a:pt x="3851" y="19338"/>
                </a:lnTo>
                <a:lnTo>
                  <a:pt x="3845" y="19345"/>
                </a:lnTo>
                <a:lnTo>
                  <a:pt x="3845" y="19368"/>
                </a:lnTo>
                <a:lnTo>
                  <a:pt x="3851" y="19368"/>
                </a:lnTo>
                <a:lnTo>
                  <a:pt x="3851" y="19382"/>
                </a:lnTo>
                <a:lnTo>
                  <a:pt x="3862" y="19382"/>
                </a:lnTo>
                <a:lnTo>
                  <a:pt x="3868" y="19375"/>
                </a:lnTo>
                <a:lnTo>
                  <a:pt x="3868" y="19361"/>
                </a:lnTo>
                <a:lnTo>
                  <a:pt x="3873" y="19338"/>
                </a:lnTo>
                <a:lnTo>
                  <a:pt x="3868" y="19324"/>
                </a:lnTo>
                <a:lnTo>
                  <a:pt x="3873" y="19317"/>
                </a:lnTo>
                <a:lnTo>
                  <a:pt x="3873" y="19308"/>
                </a:lnTo>
                <a:lnTo>
                  <a:pt x="3862" y="19294"/>
                </a:lnTo>
                <a:close/>
                <a:moveTo>
                  <a:pt x="3987" y="19301"/>
                </a:moveTo>
                <a:lnTo>
                  <a:pt x="3982" y="19308"/>
                </a:lnTo>
                <a:lnTo>
                  <a:pt x="3977" y="19317"/>
                </a:lnTo>
                <a:lnTo>
                  <a:pt x="3972" y="19324"/>
                </a:lnTo>
                <a:lnTo>
                  <a:pt x="3972" y="19338"/>
                </a:lnTo>
                <a:lnTo>
                  <a:pt x="3977" y="19345"/>
                </a:lnTo>
                <a:lnTo>
                  <a:pt x="3982" y="19361"/>
                </a:lnTo>
                <a:lnTo>
                  <a:pt x="3999" y="19345"/>
                </a:lnTo>
                <a:lnTo>
                  <a:pt x="4019" y="19331"/>
                </a:lnTo>
                <a:lnTo>
                  <a:pt x="4026" y="19324"/>
                </a:lnTo>
                <a:lnTo>
                  <a:pt x="4031" y="19317"/>
                </a:lnTo>
                <a:lnTo>
                  <a:pt x="4004" y="19317"/>
                </a:lnTo>
                <a:lnTo>
                  <a:pt x="4004" y="19308"/>
                </a:lnTo>
                <a:lnTo>
                  <a:pt x="3987" y="19301"/>
                </a:lnTo>
                <a:close/>
                <a:moveTo>
                  <a:pt x="1872" y="19324"/>
                </a:moveTo>
                <a:lnTo>
                  <a:pt x="1860" y="19338"/>
                </a:lnTo>
                <a:lnTo>
                  <a:pt x="1844" y="19345"/>
                </a:lnTo>
                <a:lnTo>
                  <a:pt x="1837" y="19354"/>
                </a:lnTo>
                <a:lnTo>
                  <a:pt x="1832" y="19375"/>
                </a:lnTo>
                <a:lnTo>
                  <a:pt x="1790" y="19368"/>
                </a:lnTo>
                <a:lnTo>
                  <a:pt x="1778" y="19368"/>
                </a:lnTo>
                <a:lnTo>
                  <a:pt x="1768" y="19375"/>
                </a:lnTo>
                <a:lnTo>
                  <a:pt x="1783" y="19405"/>
                </a:lnTo>
                <a:lnTo>
                  <a:pt x="1800" y="19428"/>
                </a:lnTo>
                <a:lnTo>
                  <a:pt x="1817" y="19434"/>
                </a:lnTo>
                <a:lnTo>
                  <a:pt x="1855" y="19471"/>
                </a:lnTo>
                <a:lnTo>
                  <a:pt x="1887" y="19478"/>
                </a:lnTo>
                <a:lnTo>
                  <a:pt x="1899" y="19485"/>
                </a:lnTo>
                <a:lnTo>
                  <a:pt x="1904" y="19501"/>
                </a:lnTo>
                <a:lnTo>
                  <a:pt x="1914" y="19501"/>
                </a:lnTo>
                <a:lnTo>
                  <a:pt x="1914" y="19485"/>
                </a:lnTo>
                <a:lnTo>
                  <a:pt x="1919" y="19478"/>
                </a:lnTo>
                <a:lnTo>
                  <a:pt x="1936" y="19464"/>
                </a:lnTo>
                <a:lnTo>
                  <a:pt x="1953" y="19464"/>
                </a:lnTo>
                <a:lnTo>
                  <a:pt x="1969" y="19455"/>
                </a:lnTo>
                <a:lnTo>
                  <a:pt x="1969" y="19428"/>
                </a:lnTo>
                <a:lnTo>
                  <a:pt x="1959" y="19411"/>
                </a:lnTo>
                <a:lnTo>
                  <a:pt x="1959" y="19354"/>
                </a:lnTo>
                <a:lnTo>
                  <a:pt x="1953" y="19345"/>
                </a:lnTo>
                <a:lnTo>
                  <a:pt x="1947" y="19338"/>
                </a:lnTo>
                <a:lnTo>
                  <a:pt x="1941" y="19338"/>
                </a:lnTo>
                <a:lnTo>
                  <a:pt x="1926" y="19345"/>
                </a:lnTo>
                <a:lnTo>
                  <a:pt x="1919" y="19345"/>
                </a:lnTo>
                <a:lnTo>
                  <a:pt x="1909" y="19331"/>
                </a:lnTo>
                <a:lnTo>
                  <a:pt x="1892" y="19324"/>
                </a:lnTo>
                <a:lnTo>
                  <a:pt x="1882" y="19331"/>
                </a:lnTo>
                <a:lnTo>
                  <a:pt x="1877" y="19324"/>
                </a:lnTo>
                <a:lnTo>
                  <a:pt x="1872" y="19324"/>
                </a:lnTo>
                <a:close/>
                <a:moveTo>
                  <a:pt x="4140" y="19324"/>
                </a:moveTo>
                <a:lnTo>
                  <a:pt x="4123" y="19345"/>
                </a:lnTo>
                <a:lnTo>
                  <a:pt x="4128" y="19354"/>
                </a:lnTo>
                <a:lnTo>
                  <a:pt x="4140" y="19345"/>
                </a:lnTo>
                <a:lnTo>
                  <a:pt x="4140" y="19324"/>
                </a:lnTo>
                <a:close/>
                <a:moveTo>
                  <a:pt x="3922" y="19345"/>
                </a:moveTo>
                <a:lnTo>
                  <a:pt x="3922" y="19361"/>
                </a:lnTo>
                <a:lnTo>
                  <a:pt x="3905" y="19398"/>
                </a:lnTo>
                <a:lnTo>
                  <a:pt x="3890" y="19418"/>
                </a:lnTo>
                <a:lnTo>
                  <a:pt x="3873" y="19434"/>
                </a:lnTo>
                <a:lnTo>
                  <a:pt x="3862" y="19455"/>
                </a:lnTo>
                <a:lnTo>
                  <a:pt x="3856" y="19455"/>
                </a:lnTo>
                <a:lnTo>
                  <a:pt x="3851" y="19471"/>
                </a:lnTo>
                <a:lnTo>
                  <a:pt x="3845" y="19492"/>
                </a:lnTo>
                <a:lnTo>
                  <a:pt x="3851" y="19501"/>
                </a:lnTo>
                <a:lnTo>
                  <a:pt x="3862" y="19492"/>
                </a:lnTo>
                <a:lnTo>
                  <a:pt x="3868" y="19485"/>
                </a:lnTo>
                <a:lnTo>
                  <a:pt x="3868" y="19478"/>
                </a:lnTo>
                <a:lnTo>
                  <a:pt x="3878" y="19478"/>
                </a:lnTo>
                <a:lnTo>
                  <a:pt x="3883" y="19471"/>
                </a:lnTo>
                <a:lnTo>
                  <a:pt x="3883" y="19455"/>
                </a:lnTo>
                <a:lnTo>
                  <a:pt x="3890" y="19448"/>
                </a:lnTo>
                <a:lnTo>
                  <a:pt x="3895" y="19448"/>
                </a:lnTo>
                <a:lnTo>
                  <a:pt x="3900" y="19441"/>
                </a:lnTo>
                <a:lnTo>
                  <a:pt x="3900" y="19434"/>
                </a:lnTo>
                <a:lnTo>
                  <a:pt x="3905" y="19428"/>
                </a:lnTo>
                <a:lnTo>
                  <a:pt x="3937" y="19375"/>
                </a:lnTo>
                <a:lnTo>
                  <a:pt x="3944" y="19368"/>
                </a:lnTo>
                <a:lnTo>
                  <a:pt x="3937" y="19354"/>
                </a:lnTo>
                <a:lnTo>
                  <a:pt x="3927" y="19345"/>
                </a:lnTo>
                <a:lnTo>
                  <a:pt x="3922" y="19345"/>
                </a:lnTo>
                <a:close/>
                <a:moveTo>
                  <a:pt x="3828" y="19405"/>
                </a:moveTo>
                <a:lnTo>
                  <a:pt x="3813" y="19411"/>
                </a:lnTo>
                <a:lnTo>
                  <a:pt x="3808" y="19428"/>
                </a:lnTo>
                <a:lnTo>
                  <a:pt x="3828" y="19434"/>
                </a:lnTo>
                <a:lnTo>
                  <a:pt x="3835" y="19428"/>
                </a:lnTo>
                <a:lnTo>
                  <a:pt x="3845" y="19418"/>
                </a:lnTo>
                <a:lnTo>
                  <a:pt x="3828" y="19405"/>
                </a:lnTo>
                <a:close/>
                <a:moveTo>
                  <a:pt x="2482" y="19787"/>
                </a:moveTo>
                <a:lnTo>
                  <a:pt x="2460" y="19803"/>
                </a:lnTo>
                <a:lnTo>
                  <a:pt x="2449" y="19816"/>
                </a:lnTo>
                <a:lnTo>
                  <a:pt x="2444" y="19816"/>
                </a:lnTo>
                <a:lnTo>
                  <a:pt x="2449" y="19846"/>
                </a:lnTo>
                <a:lnTo>
                  <a:pt x="2460" y="19846"/>
                </a:lnTo>
                <a:lnTo>
                  <a:pt x="2465" y="19840"/>
                </a:lnTo>
                <a:lnTo>
                  <a:pt x="2487" y="19787"/>
                </a:lnTo>
                <a:lnTo>
                  <a:pt x="2482" y="19787"/>
                </a:lnTo>
                <a:close/>
                <a:moveTo>
                  <a:pt x="3365" y="19833"/>
                </a:moveTo>
                <a:lnTo>
                  <a:pt x="3349" y="19846"/>
                </a:lnTo>
                <a:lnTo>
                  <a:pt x="3344" y="19853"/>
                </a:lnTo>
                <a:lnTo>
                  <a:pt x="3349" y="19860"/>
                </a:lnTo>
                <a:lnTo>
                  <a:pt x="3360" y="19869"/>
                </a:lnTo>
                <a:lnTo>
                  <a:pt x="3372" y="19853"/>
                </a:lnTo>
                <a:lnTo>
                  <a:pt x="3377" y="19846"/>
                </a:lnTo>
                <a:lnTo>
                  <a:pt x="3377" y="19833"/>
                </a:lnTo>
                <a:lnTo>
                  <a:pt x="3365" y="19833"/>
                </a:lnTo>
                <a:close/>
                <a:moveTo>
                  <a:pt x="3349" y="19876"/>
                </a:moveTo>
                <a:lnTo>
                  <a:pt x="3332" y="19883"/>
                </a:lnTo>
                <a:lnTo>
                  <a:pt x="3332" y="19890"/>
                </a:lnTo>
                <a:lnTo>
                  <a:pt x="3337" y="19906"/>
                </a:lnTo>
                <a:lnTo>
                  <a:pt x="3337" y="19920"/>
                </a:lnTo>
                <a:lnTo>
                  <a:pt x="3332" y="19920"/>
                </a:lnTo>
                <a:lnTo>
                  <a:pt x="3322" y="19913"/>
                </a:lnTo>
                <a:lnTo>
                  <a:pt x="3310" y="19913"/>
                </a:lnTo>
                <a:lnTo>
                  <a:pt x="3295" y="19927"/>
                </a:lnTo>
                <a:lnTo>
                  <a:pt x="3268" y="19971"/>
                </a:lnTo>
                <a:lnTo>
                  <a:pt x="3273" y="19980"/>
                </a:lnTo>
                <a:lnTo>
                  <a:pt x="3305" y="19994"/>
                </a:lnTo>
                <a:lnTo>
                  <a:pt x="3310" y="19994"/>
                </a:lnTo>
                <a:lnTo>
                  <a:pt x="3322" y="19987"/>
                </a:lnTo>
                <a:lnTo>
                  <a:pt x="3327" y="19987"/>
                </a:lnTo>
                <a:lnTo>
                  <a:pt x="3327" y="19980"/>
                </a:lnTo>
                <a:lnTo>
                  <a:pt x="3337" y="19971"/>
                </a:lnTo>
                <a:lnTo>
                  <a:pt x="3344" y="19964"/>
                </a:lnTo>
                <a:lnTo>
                  <a:pt x="3349" y="19950"/>
                </a:lnTo>
                <a:lnTo>
                  <a:pt x="3355" y="19950"/>
                </a:lnTo>
                <a:lnTo>
                  <a:pt x="3355" y="19971"/>
                </a:lnTo>
                <a:lnTo>
                  <a:pt x="3365" y="19964"/>
                </a:lnTo>
                <a:lnTo>
                  <a:pt x="3377" y="19964"/>
                </a:lnTo>
                <a:lnTo>
                  <a:pt x="3377" y="19957"/>
                </a:lnTo>
                <a:lnTo>
                  <a:pt x="3372" y="19950"/>
                </a:lnTo>
                <a:lnTo>
                  <a:pt x="3372" y="19943"/>
                </a:lnTo>
                <a:lnTo>
                  <a:pt x="3377" y="19927"/>
                </a:lnTo>
                <a:lnTo>
                  <a:pt x="3382" y="19934"/>
                </a:lnTo>
                <a:lnTo>
                  <a:pt x="3387" y="19943"/>
                </a:lnTo>
                <a:lnTo>
                  <a:pt x="3392" y="19950"/>
                </a:lnTo>
                <a:lnTo>
                  <a:pt x="3399" y="19943"/>
                </a:lnTo>
                <a:lnTo>
                  <a:pt x="3409" y="19927"/>
                </a:lnTo>
                <a:lnTo>
                  <a:pt x="3409" y="19913"/>
                </a:lnTo>
                <a:lnTo>
                  <a:pt x="3399" y="19913"/>
                </a:lnTo>
                <a:lnTo>
                  <a:pt x="3392" y="19897"/>
                </a:lnTo>
                <a:lnTo>
                  <a:pt x="3387" y="19897"/>
                </a:lnTo>
                <a:lnTo>
                  <a:pt x="3377" y="19883"/>
                </a:lnTo>
                <a:lnTo>
                  <a:pt x="3372" y="19883"/>
                </a:lnTo>
                <a:lnTo>
                  <a:pt x="3365" y="19897"/>
                </a:lnTo>
                <a:lnTo>
                  <a:pt x="3365" y="19890"/>
                </a:lnTo>
                <a:lnTo>
                  <a:pt x="3355" y="19876"/>
                </a:lnTo>
                <a:lnTo>
                  <a:pt x="3349" y="19876"/>
                </a:lnTo>
                <a:close/>
                <a:moveTo>
                  <a:pt x="5308" y="19890"/>
                </a:moveTo>
                <a:lnTo>
                  <a:pt x="5313" y="19890"/>
                </a:lnTo>
                <a:lnTo>
                  <a:pt x="5313" y="19897"/>
                </a:lnTo>
                <a:lnTo>
                  <a:pt x="5308" y="19906"/>
                </a:lnTo>
                <a:lnTo>
                  <a:pt x="5296" y="19957"/>
                </a:lnTo>
                <a:lnTo>
                  <a:pt x="5281" y="19957"/>
                </a:lnTo>
                <a:lnTo>
                  <a:pt x="5291" y="19920"/>
                </a:lnTo>
                <a:lnTo>
                  <a:pt x="5301" y="19897"/>
                </a:lnTo>
                <a:lnTo>
                  <a:pt x="5308" y="19890"/>
                </a:lnTo>
                <a:close/>
                <a:moveTo>
                  <a:pt x="5245" y="19945"/>
                </a:moveTo>
                <a:lnTo>
                  <a:pt x="5252" y="19952"/>
                </a:lnTo>
                <a:lnTo>
                  <a:pt x="5247" y="19950"/>
                </a:lnTo>
                <a:lnTo>
                  <a:pt x="5245" y="19945"/>
                </a:lnTo>
                <a:close/>
                <a:moveTo>
                  <a:pt x="3322" y="19994"/>
                </a:moveTo>
                <a:lnTo>
                  <a:pt x="3317" y="20001"/>
                </a:lnTo>
                <a:lnTo>
                  <a:pt x="3322" y="20017"/>
                </a:lnTo>
                <a:lnTo>
                  <a:pt x="3322" y="20024"/>
                </a:lnTo>
                <a:lnTo>
                  <a:pt x="3317" y="20031"/>
                </a:lnTo>
                <a:lnTo>
                  <a:pt x="3317" y="20044"/>
                </a:lnTo>
                <a:lnTo>
                  <a:pt x="3355" y="20008"/>
                </a:lnTo>
                <a:lnTo>
                  <a:pt x="3344" y="20001"/>
                </a:lnTo>
                <a:lnTo>
                  <a:pt x="3322" y="19994"/>
                </a:lnTo>
                <a:close/>
                <a:moveTo>
                  <a:pt x="3235" y="20031"/>
                </a:moveTo>
                <a:lnTo>
                  <a:pt x="3228" y="20044"/>
                </a:lnTo>
                <a:lnTo>
                  <a:pt x="3228" y="20054"/>
                </a:lnTo>
                <a:lnTo>
                  <a:pt x="3235" y="20060"/>
                </a:lnTo>
                <a:lnTo>
                  <a:pt x="3240" y="20074"/>
                </a:lnTo>
                <a:lnTo>
                  <a:pt x="3251" y="20090"/>
                </a:lnTo>
                <a:lnTo>
                  <a:pt x="3251" y="20097"/>
                </a:lnTo>
                <a:lnTo>
                  <a:pt x="3235" y="20097"/>
                </a:lnTo>
                <a:lnTo>
                  <a:pt x="3235" y="20148"/>
                </a:lnTo>
                <a:lnTo>
                  <a:pt x="3240" y="20171"/>
                </a:lnTo>
                <a:lnTo>
                  <a:pt x="3245" y="20185"/>
                </a:lnTo>
                <a:lnTo>
                  <a:pt x="3235" y="20171"/>
                </a:lnTo>
                <a:lnTo>
                  <a:pt x="3228" y="20148"/>
                </a:lnTo>
                <a:lnTo>
                  <a:pt x="3223" y="20127"/>
                </a:lnTo>
                <a:lnTo>
                  <a:pt x="3218" y="20118"/>
                </a:lnTo>
                <a:lnTo>
                  <a:pt x="3218" y="20111"/>
                </a:lnTo>
                <a:lnTo>
                  <a:pt x="3213" y="20097"/>
                </a:lnTo>
                <a:lnTo>
                  <a:pt x="3201" y="20090"/>
                </a:lnTo>
                <a:lnTo>
                  <a:pt x="3196" y="20090"/>
                </a:lnTo>
                <a:lnTo>
                  <a:pt x="3186" y="20097"/>
                </a:lnTo>
                <a:lnTo>
                  <a:pt x="3174" y="20111"/>
                </a:lnTo>
                <a:lnTo>
                  <a:pt x="3159" y="20118"/>
                </a:lnTo>
                <a:lnTo>
                  <a:pt x="3141" y="20148"/>
                </a:lnTo>
                <a:lnTo>
                  <a:pt x="3136" y="20171"/>
                </a:lnTo>
                <a:lnTo>
                  <a:pt x="3136" y="20178"/>
                </a:lnTo>
                <a:lnTo>
                  <a:pt x="3153" y="20215"/>
                </a:lnTo>
                <a:lnTo>
                  <a:pt x="3159" y="20258"/>
                </a:lnTo>
                <a:lnTo>
                  <a:pt x="3174" y="20288"/>
                </a:lnTo>
                <a:lnTo>
                  <a:pt x="3186" y="20288"/>
                </a:lnTo>
                <a:lnTo>
                  <a:pt x="3191" y="20274"/>
                </a:lnTo>
                <a:lnTo>
                  <a:pt x="3191" y="20251"/>
                </a:lnTo>
                <a:lnTo>
                  <a:pt x="3186" y="20245"/>
                </a:lnTo>
                <a:lnTo>
                  <a:pt x="3169" y="20245"/>
                </a:lnTo>
                <a:lnTo>
                  <a:pt x="3174" y="20238"/>
                </a:lnTo>
                <a:lnTo>
                  <a:pt x="3208" y="20238"/>
                </a:lnTo>
                <a:lnTo>
                  <a:pt x="3201" y="20251"/>
                </a:lnTo>
                <a:lnTo>
                  <a:pt x="3201" y="20258"/>
                </a:lnTo>
                <a:lnTo>
                  <a:pt x="3213" y="20251"/>
                </a:lnTo>
                <a:lnTo>
                  <a:pt x="3223" y="20265"/>
                </a:lnTo>
                <a:lnTo>
                  <a:pt x="3228" y="20265"/>
                </a:lnTo>
                <a:lnTo>
                  <a:pt x="3201" y="20311"/>
                </a:lnTo>
                <a:lnTo>
                  <a:pt x="3201" y="20325"/>
                </a:lnTo>
                <a:lnTo>
                  <a:pt x="3208" y="20325"/>
                </a:lnTo>
                <a:lnTo>
                  <a:pt x="3228" y="20302"/>
                </a:lnTo>
                <a:lnTo>
                  <a:pt x="3240" y="20274"/>
                </a:lnTo>
                <a:lnTo>
                  <a:pt x="3240" y="20251"/>
                </a:lnTo>
                <a:lnTo>
                  <a:pt x="3228" y="20245"/>
                </a:lnTo>
                <a:lnTo>
                  <a:pt x="3245" y="20238"/>
                </a:lnTo>
                <a:lnTo>
                  <a:pt x="3251" y="20228"/>
                </a:lnTo>
                <a:lnTo>
                  <a:pt x="3251" y="20222"/>
                </a:lnTo>
                <a:lnTo>
                  <a:pt x="3256" y="20215"/>
                </a:lnTo>
                <a:lnTo>
                  <a:pt x="3273" y="20201"/>
                </a:lnTo>
                <a:lnTo>
                  <a:pt x="3295" y="20201"/>
                </a:lnTo>
                <a:lnTo>
                  <a:pt x="3300" y="20185"/>
                </a:lnTo>
                <a:lnTo>
                  <a:pt x="3310" y="20178"/>
                </a:lnTo>
                <a:lnTo>
                  <a:pt x="3327" y="20178"/>
                </a:lnTo>
                <a:lnTo>
                  <a:pt x="3332" y="20171"/>
                </a:lnTo>
                <a:lnTo>
                  <a:pt x="3332" y="20164"/>
                </a:lnTo>
                <a:lnTo>
                  <a:pt x="3327" y="20155"/>
                </a:lnTo>
                <a:lnTo>
                  <a:pt x="3322" y="20141"/>
                </a:lnTo>
                <a:lnTo>
                  <a:pt x="3300" y="20141"/>
                </a:lnTo>
                <a:lnTo>
                  <a:pt x="3305" y="20134"/>
                </a:lnTo>
                <a:lnTo>
                  <a:pt x="3322" y="20134"/>
                </a:lnTo>
                <a:lnTo>
                  <a:pt x="3344" y="20141"/>
                </a:lnTo>
                <a:lnTo>
                  <a:pt x="3365" y="20148"/>
                </a:lnTo>
                <a:lnTo>
                  <a:pt x="3372" y="20148"/>
                </a:lnTo>
                <a:lnTo>
                  <a:pt x="3377" y="20141"/>
                </a:lnTo>
                <a:lnTo>
                  <a:pt x="3387" y="20118"/>
                </a:lnTo>
                <a:lnTo>
                  <a:pt x="3387" y="20104"/>
                </a:lnTo>
                <a:lnTo>
                  <a:pt x="3372" y="20097"/>
                </a:lnTo>
                <a:lnTo>
                  <a:pt x="3365" y="20081"/>
                </a:lnTo>
                <a:lnTo>
                  <a:pt x="3365" y="20074"/>
                </a:lnTo>
                <a:lnTo>
                  <a:pt x="3372" y="20060"/>
                </a:lnTo>
                <a:lnTo>
                  <a:pt x="3372" y="20044"/>
                </a:lnTo>
                <a:lnTo>
                  <a:pt x="3360" y="20037"/>
                </a:lnTo>
                <a:lnTo>
                  <a:pt x="3349" y="20037"/>
                </a:lnTo>
                <a:lnTo>
                  <a:pt x="3337" y="20044"/>
                </a:lnTo>
                <a:lnTo>
                  <a:pt x="3322" y="20060"/>
                </a:lnTo>
                <a:lnTo>
                  <a:pt x="3317" y="20060"/>
                </a:lnTo>
                <a:lnTo>
                  <a:pt x="3317" y="20054"/>
                </a:lnTo>
                <a:lnTo>
                  <a:pt x="3310" y="20054"/>
                </a:lnTo>
                <a:lnTo>
                  <a:pt x="3300" y="20044"/>
                </a:lnTo>
                <a:lnTo>
                  <a:pt x="3295" y="20044"/>
                </a:lnTo>
                <a:lnTo>
                  <a:pt x="3290" y="20054"/>
                </a:lnTo>
                <a:lnTo>
                  <a:pt x="3283" y="20060"/>
                </a:lnTo>
                <a:lnTo>
                  <a:pt x="3278" y="20067"/>
                </a:lnTo>
                <a:lnTo>
                  <a:pt x="3273" y="20067"/>
                </a:lnTo>
                <a:lnTo>
                  <a:pt x="3268" y="20060"/>
                </a:lnTo>
                <a:lnTo>
                  <a:pt x="3256" y="20031"/>
                </a:lnTo>
                <a:lnTo>
                  <a:pt x="3235" y="20031"/>
                </a:lnTo>
                <a:close/>
                <a:moveTo>
                  <a:pt x="3273" y="20208"/>
                </a:moveTo>
                <a:lnTo>
                  <a:pt x="3268" y="20222"/>
                </a:lnTo>
                <a:lnTo>
                  <a:pt x="3268" y="20245"/>
                </a:lnTo>
                <a:lnTo>
                  <a:pt x="3278" y="20258"/>
                </a:lnTo>
                <a:lnTo>
                  <a:pt x="3283" y="20251"/>
                </a:lnTo>
                <a:lnTo>
                  <a:pt x="3295" y="20238"/>
                </a:lnTo>
                <a:lnTo>
                  <a:pt x="3305" y="20228"/>
                </a:lnTo>
                <a:lnTo>
                  <a:pt x="3317" y="20222"/>
                </a:lnTo>
                <a:lnTo>
                  <a:pt x="3310" y="20215"/>
                </a:lnTo>
                <a:lnTo>
                  <a:pt x="3273" y="20208"/>
                </a:lnTo>
                <a:close/>
                <a:moveTo>
                  <a:pt x="5623" y="20523"/>
                </a:moveTo>
                <a:lnTo>
                  <a:pt x="5618" y="20539"/>
                </a:lnTo>
                <a:lnTo>
                  <a:pt x="5613" y="20532"/>
                </a:lnTo>
                <a:lnTo>
                  <a:pt x="5623" y="20523"/>
                </a:lnTo>
                <a:close/>
                <a:moveTo>
                  <a:pt x="5482" y="20613"/>
                </a:moveTo>
                <a:lnTo>
                  <a:pt x="5494" y="20624"/>
                </a:lnTo>
                <a:lnTo>
                  <a:pt x="5492" y="20627"/>
                </a:lnTo>
                <a:lnTo>
                  <a:pt x="5492" y="20633"/>
                </a:lnTo>
                <a:lnTo>
                  <a:pt x="5477" y="20643"/>
                </a:lnTo>
                <a:lnTo>
                  <a:pt x="5472" y="20643"/>
                </a:lnTo>
                <a:lnTo>
                  <a:pt x="5477" y="20633"/>
                </a:lnTo>
                <a:lnTo>
                  <a:pt x="5482" y="20627"/>
                </a:lnTo>
                <a:lnTo>
                  <a:pt x="5482" y="20613"/>
                </a:lnTo>
                <a:close/>
                <a:moveTo>
                  <a:pt x="5395" y="20633"/>
                </a:moveTo>
                <a:lnTo>
                  <a:pt x="5368" y="20643"/>
                </a:lnTo>
                <a:lnTo>
                  <a:pt x="5351" y="20643"/>
                </a:lnTo>
                <a:lnTo>
                  <a:pt x="5340" y="20650"/>
                </a:lnTo>
                <a:lnTo>
                  <a:pt x="5351" y="20670"/>
                </a:lnTo>
                <a:lnTo>
                  <a:pt x="5351" y="20707"/>
                </a:lnTo>
                <a:lnTo>
                  <a:pt x="5362" y="20693"/>
                </a:lnTo>
                <a:lnTo>
                  <a:pt x="5368" y="20679"/>
                </a:lnTo>
                <a:lnTo>
                  <a:pt x="5373" y="20670"/>
                </a:lnTo>
                <a:lnTo>
                  <a:pt x="5378" y="20663"/>
                </a:lnTo>
                <a:lnTo>
                  <a:pt x="5395" y="20650"/>
                </a:lnTo>
                <a:lnTo>
                  <a:pt x="5395" y="20633"/>
                </a:lnTo>
                <a:close/>
                <a:moveTo>
                  <a:pt x="2477" y="20663"/>
                </a:moveTo>
                <a:lnTo>
                  <a:pt x="2472" y="20670"/>
                </a:lnTo>
                <a:lnTo>
                  <a:pt x="2465" y="20686"/>
                </a:lnTo>
                <a:lnTo>
                  <a:pt x="2465" y="20730"/>
                </a:lnTo>
                <a:lnTo>
                  <a:pt x="2472" y="20737"/>
                </a:lnTo>
                <a:lnTo>
                  <a:pt x="2477" y="20730"/>
                </a:lnTo>
                <a:lnTo>
                  <a:pt x="2482" y="20730"/>
                </a:lnTo>
                <a:lnTo>
                  <a:pt x="2492" y="20737"/>
                </a:lnTo>
                <a:lnTo>
                  <a:pt x="2504" y="20730"/>
                </a:lnTo>
                <a:lnTo>
                  <a:pt x="2499" y="20723"/>
                </a:lnTo>
                <a:lnTo>
                  <a:pt x="2492" y="20700"/>
                </a:lnTo>
                <a:lnTo>
                  <a:pt x="2499" y="20686"/>
                </a:lnTo>
                <a:lnTo>
                  <a:pt x="2499" y="20679"/>
                </a:lnTo>
                <a:lnTo>
                  <a:pt x="2487" y="20693"/>
                </a:lnTo>
                <a:lnTo>
                  <a:pt x="2482" y="20679"/>
                </a:lnTo>
                <a:lnTo>
                  <a:pt x="2482" y="20663"/>
                </a:lnTo>
                <a:lnTo>
                  <a:pt x="2477" y="20663"/>
                </a:lnTo>
                <a:close/>
                <a:moveTo>
                  <a:pt x="5390" y="20679"/>
                </a:moveTo>
                <a:lnTo>
                  <a:pt x="5373" y="20686"/>
                </a:lnTo>
                <a:lnTo>
                  <a:pt x="5373" y="20693"/>
                </a:lnTo>
                <a:lnTo>
                  <a:pt x="5378" y="20707"/>
                </a:lnTo>
                <a:lnTo>
                  <a:pt x="5390" y="20716"/>
                </a:lnTo>
                <a:lnTo>
                  <a:pt x="5395" y="20716"/>
                </a:lnTo>
                <a:lnTo>
                  <a:pt x="5400" y="20737"/>
                </a:lnTo>
                <a:lnTo>
                  <a:pt x="5410" y="20767"/>
                </a:lnTo>
                <a:lnTo>
                  <a:pt x="5417" y="20774"/>
                </a:lnTo>
                <a:lnTo>
                  <a:pt x="5417" y="20781"/>
                </a:lnTo>
                <a:lnTo>
                  <a:pt x="5422" y="20797"/>
                </a:lnTo>
                <a:lnTo>
                  <a:pt x="5432" y="20818"/>
                </a:lnTo>
                <a:lnTo>
                  <a:pt x="5444" y="20834"/>
                </a:lnTo>
                <a:lnTo>
                  <a:pt x="5455" y="20841"/>
                </a:lnTo>
                <a:lnTo>
                  <a:pt x="5465" y="20827"/>
                </a:lnTo>
                <a:lnTo>
                  <a:pt x="5465" y="20790"/>
                </a:lnTo>
                <a:lnTo>
                  <a:pt x="5449" y="20790"/>
                </a:lnTo>
                <a:lnTo>
                  <a:pt x="5437" y="20797"/>
                </a:lnTo>
                <a:lnTo>
                  <a:pt x="5427" y="20767"/>
                </a:lnTo>
                <a:lnTo>
                  <a:pt x="5422" y="20760"/>
                </a:lnTo>
                <a:lnTo>
                  <a:pt x="5422" y="20737"/>
                </a:lnTo>
                <a:lnTo>
                  <a:pt x="5417" y="20723"/>
                </a:lnTo>
                <a:lnTo>
                  <a:pt x="5410" y="20707"/>
                </a:lnTo>
                <a:lnTo>
                  <a:pt x="5390" y="20679"/>
                </a:lnTo>
                <a:close/>
                <a:moveTo>
                  <a:pt x="5581" y="20707"/>
                </a:moveTo>
                <a:lnTo>
                  <a:pt x="5581" y="20744"/>
                </a:lnTo>
                <a:lnTo>
                  <a:pt x="5574" y="20760"/>
                </a:lnTo>
                <a:lnTo>
                  <a:pt x="5574" y="20774"/>
                </a:lnTo>
                <a:lnTo>
                  <a:pt x="5581" y="20767"/>
                </a:lnTo>
                <a:lnTo>
                  <a:pt x="5586" y="20767"/>
                </a:lnTo>
                <a:lnTo>
                  <a:pt x="5591" y="20774"/>
                </a:lnTo>
                <a:lnTo>
                  <a:pt x="5591" y="20797"/>
                </a:lnTo>
                <a:lnTo>
                  <a:pt x="5596" y="20804"/>
                </a:lnTo>
                <a:lnTo>
                  <a:pt x="5601" y="20804"/>
                </a:lnTo>
                <a:lnTo>
                  <a:pt x="5613" y="20797"/>
                </a:lnTo>
                <a:lnTo>
                  <a:pt x="5613" y="20781"/>
                </a:lnTo>
                <a:lnTo>
                  <a:pt x="5601" y="20753"/>
                </a:lnTo>
                <a:lnTo>
                  <a:pt x="5596" y="20723"/>
                </a:lnTo>
                <a:lnTo>
                  <a:pt x="5586" y="20707"/>
                </a:lnTo>
                <a:lnTo>
                  <a:pt x="5581" y="20707"/>
                </a:lnTo>
                <a:close/>
                <a:moveTo>
                  <a:pt x="2569" y="20716"/>
                </a:moveTo>
                <a:lnTo>
                  <a:pt x="2564" y="20730"/>
                </a:lnTo>
                <a:lnTo>
                  <a:pt x="2559" y="20730"/>
                </a:lnTo>
                <a:lnTo>
                  <a:pt x="2553" y="20744"/>
                </a:lnTo>
                <a:lnTo>
                  <a:pt x="2541" y="20744"/>
                </a:lnTo>
                <a:lnTo>
                  <a:pt x="2541" y="20774"/>
                </a:lnTo>
                <a:lnTo>
                  <a:pt x="2536" y="20797"/>
                </a:lnTo>
                <a:lnTo>
                  <a:pt x="2541" y="20790"/>
                </a:lnTo>
                <a:lnTo>
                  <a:pt x="2559" y="20767"/>
                </a:lnTo>
                <a:lnTo>
                  <a:pt x="2564" y="20760"/>
                </a:lnTo>
                <a:lnTo>
                  <a:pt x="2569" y="20760"/>
                </a:lnTo>
                <a:lnTo>
                  <a:pt x="2569" y="20753"/>
                </a:lnTo>
                <a:lnTo>
                  <a:pt x="2574" y="20744"/>
                </a:lnTo>
                <a:lnTo>
                  <a:pt x="2574" y="20730"/>
                </a:lnTo>
                <a:lnTo>
                  <a:pt x="2569" y="20723"/>
                </a:lnTo>
                <a:lnTo>
                  <a:pt x="2574" y="20716"/>
                </a:lnTo>
                <a:lnTo>
                  <a:pt x="2569" y="20716"/>
                </a:lnTo>
                <a:close/>
                <a:moveTo>
                  <a:pt x="2323" y="20774"/>
                </a:moveTo>
                <a:lnTo>
                  <a:pt x="2308" y="20790"/>
                </a:lnTo>
                <a:lnTo>
                  <a:pt x="2308" y="20804"/>
                </a:lnTo>
                <a:lnTo>
                  <a:pt x="2318" y="20811"/>
                </a:lnTo>
                <a:lnTo>
                  <a:pt x="2335" y="20790"/>
                </a:lnTo>
                <a:lnTo>
                  <a:pt x="2335" y="20781"/>
                </a:lnTo>
                <a:lnTo>
                  <a:pt x="2328" y="20774"/>
                </a:lnTo>
                <a:lnTo>
                  <a:pt x="2323" y="20774"/>
                </a:lnTo>
                <a:close/>
                <a:moveTo>
                  <a:pt x="1969" y="20958"/>
                </a:moveTo>
                <a:lnTo>
                  <a:pt x="1964" y="20965"/>
                </a:lnTo>
                <a:lnTo>
                  <a:pt x="1969" y="20981"/>
                </a:lnTo>
                <a:lnTo>
                  <a:pt x="1969" y="20988"/>
                </a:lnTo>
                <a:lnTo>
                  <a:pt x="1974" y="20988"/>
                </a:lnTo>
                <a:lnTo>
                  <a:pt x="1986" y="20981"/>
                </a:lnTo>
                <a:lnTo>
                  <a:pt x="1991" y="20974"/>
                </a:lnTo>
                <a:lnTo>
                  <a:pt x="1981" y="20974"/>
                </a:lnTo>
                <a:lnTo>
                  <a:pt x="1974" y="20958"/>
                </a:lnTo>
                <a:lnTo>
                  <a:pt x="1969" y="20958"/>
                </a:lnTo>
                <a:close/>
                <a:moveTo>
                  <a:pt x="1931" y="20965"/>
                </a:moveTo>
                <a:lnTo>
                  <a:pt x="1926" y="20974"/>
                </a:lnTo>
                <a:lnTo>
                  <a:pt x="1919" y="20981"/>
                </a:lnTo>
                <a:lnTo>
                  <a:pt x="1919" y="20995"/>
                </a:lnTo>
                <a:lnTo>
                  <a:pt x="1926" y="21011"/>
                </a:lnTo>
                <a:lnTo>
                  <a:pt x="1936" y="21011"/>
                </a:lnTo>
                <a:lnTo>
                  <a:pt x="1941" y="21002"/>
                </a:lnTo>
                <a:lnTo>
                  <a:pt x="1947" y="21002"/>
                </a:lnTo>
                <a:lnTo>
                  <a:pt x="1953" y="20995"/>
                </a:lnTo>
                <a:lnTo>
                  <a:pt x="1953" y="20988"/>
                </a:lnTo>
                <a:lnTo>
                  <a:pt x="1947" y="20981"/>
                </a:lnTo>
                <a:lnTo>
                  <a:pt x="1936" y="20965"/>
                </a:lnTo>
                <a:lnTo>
                  <a:pt x="1931" y="20965"/>
                </a:lnTo>
                <a:close/>
                <a:moveTo>
                  <a:pt x="1827" y="21025"/>
                </a:moveTo>
                <a:lnTo>
                  <a:pt x="1817" y="21032"/>
                </a:lnTo>
                <a:lnTo>
                  <a:pt x="1800" y="21032"/>
                </a:lnTo>
                <a:lnTo>
                  <a:pt x="1795" y="21038"/>
                </a:lnTo>
                <a:lnTo>
                  <a:pt x="1790" y="21048"/>
                </a:lnTo>
                <a:lnTo>
                  <a:pt x="1783" y="21055"/>
                </a:lnTo>
                <a:lnTo>
                  <a:pt x="1783" y="21068"/>
                </a:lnTo>
                <a:lnTo>
                  <a:pt x="1790" y="21075"/>
                </a:lnTo>
                <a:lnTo>
                  <a:pt x="1810" y="21075"/>
                </a:lnTo>
                <a:lnTo>
                  <a:pt x="1822" y="21085"/>
                </a:lnTo>
                <a:lnTo>
                  <a:pt x="1827" y="21091"/>
                </a:lnTo>
                <a:lnTo>
                  <a:pt x="1822" y="21098"/>
                </a:lnTo>
                <a:lnTo>
                  <a:pt x="1822" y="21105"/>
                </a:lnTo>
                <a:lnTo>
                  <a:pt x="1817" y="21091"/>
                </a:lnTo>
                <a:lnTo>
                  <a:pt x="1805" y="21091"/>
                </a:lnTo>
                <a:lnTo>
                  <a:pt x="1795" y="21105"/>
                </a:lnTo>
                <a:lnTo>
                  <a:pt x="1790" y="21135"/>
                </a:lnTo>
                <a:lnTo>
                  <a:pt x="1783" y="21142"/>
                </a:lnTo>
                <a:lnTo>
                  <a:pt x="1762" y="21158"/>
                </a:lnTo>
                <a:lnTo>
                  <a:pt x="1751" y="21165"/>
                </a:lnTo>
                <a:lnTo>
                  <a:pt x="1740" y="21165"/>
                </a:lnTo>
                <a:lnTo>
                  <a:pt x="1735" y="21172"/>
                </a:lnTo>
                <a:lnTo>
                  <a:pt x="1723" y="21186"/>
                </a:lnTo>
                <a:lnTo>
                  <a:pt x="1728" y="21195"/>
                </a:lnTo>
                <a:lnTo>
                  <a:pt x="1740" y="21202"/>
                </a:lnTo>
                <a:lnTo>
                  <a:pt x="1756" y="21202"/>
                </a:lnTo>
                <a:lnTo>
                  <a:pt x="1762" y="21195"/>
                </a:lnTo>
                <a:lnTo>
                  <a:pt x="1768" y="21186"/>
                </a:lnTo>
                <a:lnTo>
                  <a:pt x="1773" y="21179"/>
                </a:lnTo>
                <a:lnTo>
                  <a:pt x="1783" y="21179"/>
                </a:lnTo>
                <a:lnTo>
                  <a:pt x="1790" y="21172"/>
                </a:lnTo>
                <a:lnTo>
                  <a:pt x="1800" y="21165"/>
                </a:lnTo>
                <a:lnTo>
                  <a:pt x="1822" y="21158"/>
                </a:lnTo>
                <a:lnTo>
                  <a:pt x="1832" y="21158"/>
                </a:lnTo>
                <a:lnTo>
                  <a:pt x="1844" y="21149"/>
                </a:lnTo>
                <a:lnTo>
                  <a:pt x="1849" y="21135"/>
                </a:lnTo>
                <a:lnTo>
                  <a:pt x="1872" y="21121"/>
                </a:lnTo>
                <a:lnTo>
                  <a:pt x="1882" y="21112"/>
                </a:lnTo>
                <a:lnTo>
                  <a:pt x="1892" y="21105"/>
                </a:lnTo>
                <a:lnTo>
                  <a:pt x="1899" y="21098"/>
                </a:lnTo>
                <a:lnTo>
                  <a:pt x="1892" y="21091"/>
                </a:lnTo>
                <a:lnTo>
                  <a:pt x="1887" y="21091"/>
                </a:lnTo>
                <a:lnTo>
                  <a:pt x="1872" y="21098"/>
                </a:lnTo>
                <a:lnTo>
                  <a:pt x="1872" y="21091"/>
                </a:lnTo>
                <a:lnTo>
                  <a:pt x="1877" y="21075"/>
                </a:lnTo>
                <a:lnTo>
                  <a:pt x="1892" y="21055"/>
                </a:lnTo>
                <a:lnTo>
                  <a:pt x="1904" y="21038"/>
                </a:lnTo>
                <a:lnTo>
                  <a:pt x="1892" y="21032"/>
                </a:lnTo>
                <a:lnTo>
                  <a:pt x="1887" y="21025"/>
                </a:lnTo>
                <a:lnTo>
                  <a:pt x="1882" y="21032"/>
                </a:lnTo>
                <a:lnTo>
                  <a:pt x="1877" y="21048"/>
                </a:lnTo>
                <a:lnTo>
                  <a:pt x="1872" y="21055"/>
                </a:lnTo>
                <a:lnTo>
                  <a:pt x="1865" y="21061"/>
                </a:lnTo>
                <a:lnTo>
                  <a:pt x="1860" y="21048"/>
                </a:lnTo>
                <a:lnTo>
                  <a:pt x="1837" y="21025"/>
                </a:lnTo>
                <a:lnTo>
                  <a:pt x="1827" y="21025"/>
                </a:lnTo>
                <a:close/>
                <a:moveTo>
                  <a:pt x="1696" y="21121"/>
                </a:moveTo>
                <a:lnTo>
                  <a:pt x="1686" y="21128"/>
                </a:lnTo>
                <a:lnTo>
                  <a:pt x="1674" y="21135"/>
                </a:lnTo>
                <a:lnTo>
                  <a:pt x="1669" y="21142"/>
                </a:lnTo>
                <a:lnTo>
                  <a:pt x="1664" y="21158"/>
                </a:lnTo>
                <a:lnTo>
                  <a:pt x="1664" y="21179"/>
                </a:lnTo>
                <a:lnTo>
                  <a:pt x="1669" y="21186"/>
                </a:lnTo>
                <a:lnTo>
                  <a:pt x="1669" y="21195"/>
                </a:lnTo>
                <a:lnTo>
                  <a:pt x="1664" y="21202"/>
                </a:lnTo>
                <a:lnTo>
                  <a:pt x="1641" y="21202"/>
                </a:lnTo>
                <a:lnTo>
                  <a:pt x="1636" y="21209"/>
                </a:lnTo>
                <a:lnTo>
                  <a:pt x="1631" y="21223"/>
                </a:lnTo>
                <a:lnTo>
                  <a:pt x="1631" y="21253"/>
                </a:lnTo>
                <a:lnTo>
                  <a:pt x="1626" y="21259"/>
                </a:lnTo>
                <a:lnTo>
                  <a:pt x="1619" y="21276"/>
                </a:lnTo>
                <a:lnTo>
                  <a:pt x="1614" y="21282"/>
                </a:lnTo>
                <a:lnTo>
                  <a:pt x="1604" y="21289"/>
                </a:lnTo>
                <a:lnTo>
                  <a:pt x="1604" y="21296"/>
                </a:lnTo>
                <a:lnTo>
                  <a:pt x="1636" y="21269"/>
                </a:lnTo>
                <a:lnTo>
                  <a:pt x="1641" y="21269"/>
                </a:lnTo>
                <a:lnTo>
                  <a:pt x="1653" y="21253"/>
                </a:lnTo>
                <a:lnTo>
                  <a:pt x="1659" y="21246"/>
                </a:lnTo>
                <a:lnTo>
                  <a:pt x="1664" y="21246"/>
                </a:lnTo>
                <a:lnTo>
                  <a:pt x="1669" y="21239"/>
                </a:lnTo>
                <a:lnTo>
                  <a:pt x="1674" y="21223"/>
                </a:lnTo>
                <a:lnTo>
                  <a:pt x="1686" y="21202"/>
                </a:lnTo>
                <a:lnTo>
                  <a:pt x="1718" y="21179"/>
                </a:lnTo>
                <a:lnTo>
                  <a:pt x="1718" y="21158"/>
                </a:lnTo>
                <a:lnTo>
                  <a:pt x="1723" y="21142"/>
                </a:lnTo>
                <a:lnTo>
                  <a:pt x="1723" y="21135"/>
                </a:lnTo>
                <a:lnTo>
                  <a:pt x="1708" y="21121"/>
                </a:lnTo>
                <a:lnTo>
                  <a:pt x="1696" y="21121"/>
                </a:lnTo>
                <a:close/>
                <a:moveTo>
                  <a:pt x="1522" y="21276"/>
                </a:moveTo>
                <a:lnTo>
                  <a:pt x="1505" y="21282"/>
                </a:lnTo>
                <a:lnTo>
                  <a:pt x="1505" y="21296"/>
                </a:lnTo>
                <a:lnTo>
                  <a:pt x="1517" y="21296"/>
                </a:lnTo>
                <a:lnTo>
                  <a:pt x="1532" y="21305"/>
                </a:lnTo>
                <a:lnTo>
                  <a:pt x="1532" y="21296"/>
                </a:lnTo>
                <a:lnTo>
                  <a:pt x="1527" y="21276"/>
                </a:lnTo>
                <a:lnTo>
                  <a:pt x="1522" y="21276"/>
                </a:lnTo>
                <a:close/>
                <a:moveTo>
                  <a:pt x="1435" y="21333"/>
                </a:moveTo>
                <a:lnTo>
                  <a:pt x="1423" y="21349"/>
                </a:lnTo>
                <a:lnTo>
                  <a:pt x="1418" y="21356"/>
                </a:lnTo>
                <a:lnTo>
                  <a:pt x="1418" y="21363"/>
                </a:lnTo>
                <a:lnTo>
                  <a:pt x="1423" y="21356"/>
                </a:lnTo>
                <a:lnTo>
                  <a:pt x="1428" y="21363"/>
                </a:lnTo>
                <a:lnTo>
                  <a:pt x="1435" y="21356"/>
                </a:lnTo>
                <a:lnTo>
                  <a:pt x="1440" y="21349"/>
                </a:lnTo>
                <a:lnTo>
                  <a:pt x="1440" y="21333"/>
                </a:lnTo>
                <a:lnTo>
                  <a:pt x="1435" y="21333"/>
                </a:lnTo>
                <a:close/>
                <a:moveTo>
                  <a:pt x="1059" y="21393"/>
                </a:moveTo>
                <a:lnTo>
                  <a:pt x="1041" y="21400"/>
                </a:lnTo>
                <a:lnTo>
                  <a:pt x="1036" y="21407"/>
                </a:lnTo>
                <a:lnTo>
                  <a:pt x="1031" y="21416"/>
                </a:lnTo>
                <a:lnTo>
                  <a:pt x="1036" y="21423"/>
                </a:lnTo>
                <a:lnTo>
                  <a:pt x="1053" y="21430"/>
                </a:lnTo>
                <a:lnTo>
                  <a:pt x="1047" y="21444"/>
                </a:lnTo>
                <a:lnTo>
                  <a:pt x="1031" y="21453"/>
                </a:lnTo>
                <a:lnTo>
                  <a:pt x="1009" y="21467"/>
                </a:lnTo>
                <a:lnTo>
                  <a:pt x="982" y="21473"/>
                </a:lnTo>
                <a:lnTo>
                  <a:pt x="960" y="21480"/>
                </a:lnTo>
                <a:lnTo>
                  <a:pt x="949" y="21480"/>
                </a:lnTo>
                <a:lnTo>
                  <a:pt x="937" y="21490"/>
                </a:lnTo>
                <a:lnTo>
                  <a:pt x="949" y="21496"/>
                </a:lnTo>
                <a:lnTo>
                  <a:pt x="1004" y="21490"/>
                </a:lnTo>
                <a:lnTo>
                  <a:pt x="1047" y="21473"/>
                </a:lnTo>
                <a:lnTo>
                  <a:pt x="1069" y="21460"/>
                </a:lnTo>
                <a:lnTo>
                  <a:pt x="1064" y="21444"/>
                </a:lnTo>
                <a:lnTo>
                  <a:pt x="1064" y="21437"/>
                </a:lnTo>
                <a:lnTo>
                  <a:pt x="1074" y="21430"/>
                </a:lnTo>
                <a:lnTo>
                  <a:pt x="1074" y="21416"/>
                </a:lnTo>
                <a:lnTo>
                  <a:pt x="1069" y="21407"/>
                </a:lnTo>
                <a:lnTo>
                  <a:pt x="1059" y="21393"/>
                </a:lnTo>
                <a:close/>
                <a:moveTo>
                  <a:pt x="1237" y="21400"/>
                </a:moveTo>
                <a:lnTo>
                  <a:pt x="1232" y="21407"/>
                </a:lnTo>
                <a:lnTo>
                  <a:pt x="1227" y="21416"/>
                </a:lnTo>
                <a:lnTo>
                  <a:pt x="1222" y="21430"/>
                </a:lnTo>
                <a:lnTo>
                  <a:pt x="1237" y="21430"/>
                </a:lnTo>
                <a:lnTo>
                  <a:pt x="1255" y="21407"/>
                </a:lnTo>
                <a:lnTo>
                  <a:pt x="1249" y="21400"/>
                </a:lnTo>
                <a:lnTo>
                  <a:pt x="1237" y="21400"/>
                </a:lnTo>
                <a:close/>
                <a:moveTo>
                  <a:pt x="1081" y="21453"/>
                </a:moveTo>
                <a:lnTo>
                  <a:pt x="1081" y="21460"/>
                </a:lnTo>
                <a:lnTo>
                  <a:pt x="1086" y="21467"/>
                </a:lnTo>
                <a:lnTo>
                  <a:pt x="1091" y="21473"/>
                </a:lnTo>
                <a:lnTo>
                  <a:pt x="1113" y="21473"/>
                </a:lnTo>
                <a:lnTo>
                  <a:pt x="1135" y="21480"/>
                </a:lnTo>
                <a:lnTo>
                  <a:pt x="1145" y="21480"/>
                </a:lnTo>
                <a:lnTo>
                  <a:pt x="1162" y="21473"/>
                </a:lnTo>
                <a:lnTo>
                  <a:pt x="1168" y="21473"/>
                </a:lnTo>
                <a:lnTo>
                  <a:pt x="1183" y="21467"/>
                </a:lnTo>
                <a:lnTo>
                  <a:pt x="1145" y="21467"/>
                </a:lnTo>
                <a:lnTo>
                  <a:pt x="1123" y="21460"/>
                </a:lnTo>
                <a:lnTo>
                  <a:pt x="1113" y="21453"/>
                </a:lnTo>
                <a:lnTo>
                  <a:pt x="1101" y="21460"/>
                </a:lnTo>
                <a:lnTo>
                  <a:pt x="1086" y="21453"/>
                </a:lnTo>
                <a:lnTo>
                  <a:pt x="1081" y="21453"/>
                </a:lnTo>
                <a:close/>
                <a:moveTo>
                  <a:pt x="851" y="21473"/>
                </a:moveTo>
                <a:lnTo>
                  <a:pt x="845" y="21480"/>
                </a:lnTo>
                <a:lnTo>
                  <a:pt x="845" y="21490"/>
                </a:lnTo>
                <a:lnTo>
                  <a:pt x="851" y="21496"/>
                </a:lnTo>
                <a:lnTo>
                  <a:pt x="862" y="21496"/>
                </a:lnTo>
                <a:lnTo>
                  <a:pt x="873" y="21490"/>
                </a:lnTo>
                <a:lnTo>
                  <a:pt x="868" y="21480"/>
                </a:lnTo>
                <a:lnTo>
                  <a:pt x="862" y="21473"/>
                </a:lnTo>
                <a:lnTo>
                  <a:pt x="851" y="21473"/>
                </a:lnTo>
                <a:close/>
                <a:moveTo>
                  <a:pt x="801" y="21503"/>
                </a:moveTo>
                <a:lnTo>
                  <a:pt x="796" y="21526"/>
                </a:lnTo>
                <a:lnTo>
                  <a:pt x="796" y="21540"/>
                </a:lnTo>
                <a:lnTo>
                  <a:pt x="791" y="21547"/>
                </a:lnTo>
                <a:lnTo>
                  <a:pt x="781" y="21554"/>
                </a:lnTo>
                <a:lnTo>
                  <a:pt x="769" y="21600"/>
                </a:lnTo>
                <a:lnTo>
                  <a:pt x="781" y="21584"/>
                </a:lnTo>
                <a:lnTo>
                  <a:pt x="786" y="21591"/>
                </a:lnTo>
                <a:lnTo>
                  <a:pt x="808" y="21570"/>
                </a:lnTo>
                <a:lnTo>
                  <a:pt x="813" y="21563"/>
                </a:lnTo>
                <a:lnTo>
                  <a:pt x="818" y="21563"/>
                </a:lnTo>
                <a:lnTo>
                  <a:pt x="818" y="21540"/>
                </a:lnTo>
                <a:lnTo>
                  <a:pt x="813" y="21533"/>
                </a:lnTo>
                <a:lnTo>
                  <a:pt x="801" y="21533"/>
                </a:lnTo>
                <a:lnTo>
                  <a:pt x="801" y="21526"/>
                </a:lnTo>
                <a:lnTo>
                  <a:pt x="818" y="21517"/>
                </a:lnTo>
                <a:lnTo>
                  <a:pt x="818" y="21510"/>
                </a:lnTo>
                <a:lnTo>
                  <a:pt x="813" y="21503"/>
                </a:lnTo>
                <a:lnTo>
                  <a:pt x="801" y="21503"/>
                </a:lnTo>
                <a:close/>
                <a:moveTo>
                  <a:pt x="644" y="21510"/>
                </a:moveTo>
                <a:lnTo>
                  <a:pt x="637" y="21517"/>
                </a:lnTo>
                <a:lnTo>
                  <a:pt x="644" y="21526"/>
                </a:lnTo>
                <a:lnTo>
                  <a:pt x="655" y="21533"/>
                </a:lnTo>
                <a:lnTo>
                  <a:pt x="660" y="21540"/>
                </a:lnTo>
                <a:lnTo>
                  <a:pt x="660" y="21554"/>
                </a:lnTo>
                <a:lnTo>
                  <a:pt x="649" y="21563"/>
                </a:lnTo>
                <a:lnTo>
                  <a:pt x="649" y="21570"/>
                </a:lnTo>
                <a:lnTo>
                  <a:pt x="665" y="21584"/>
                </a:lnTo>
                <a:lnTo>
                  <a:pt x="665" y="21577"/>
                </a:lnTo>
                <a:lnTo>
                  <a:pt x="677" y="21570"/>
                </a:lnTo>
                <a:lnTo>
                  <a:pt x="682" y="21547"/>
                </a:lnTo>
                <a:lnTo>
                  <a:pt x="687" y="21540"/>
                </a:lnTo>
                <a:lnTo>
                  <a:pt x="699" y="21533"/>
                </a:lnTo>
                <a:lnTo>
                  <a:pt x="682" y="21533"/>
                </a:lnTo>
                <a:lnTo>
                  <a:pt x="677" y="21526"/>
                </a:lnTo>
                <a:lnTo>
                  <a:pt x="665" y="21510"/>
                </a:lnTo>
                <a:lnTo>
                  <a:pt x="644" y="21510"/>
                </a:lnTo>
                <a:close/>
                <a:moveTo>
                  <a:pt x="741" y="21510"/>
                </a:moveTo>
                <a:lnTo>
                  <a:pt x="736" y="21517"/>
                </a:lnTo>
                <a:lnTo>
                  <a:pt x="731" y="21533"/>
                </a:lnTo>
                <a:lnTo>
                  <a:pt x="726" y="21540"/>
                </a:lnTo>
                <a:lnTo>
                  <a:pt x="714" y="21547"/>
                </a:lnTo>
                <a:lnTo>
                  <a:pt x="682" y="21563"/>
                </a:lnTo>
                <a:lnTo>
                  <a:pt x="682" y="21577"/>
                </a:lnTo>
                <a:lnTo>
                  <a:pt x="692" y="21570"/>
                </a:lnTo>
                <a:lnTo>
                  <a:pt x="731" y="21570"/>
                </a:lnTo>
                <a:lnTo>
                  <a:pt x="741" y="21563"/>
                </a:lnTo>
                <a:lnTo>
                  <a:pt x="741" y="21533"/>
                </a:lnTo>
                <a:lnTo>
                  <a:pt x="747" y="21526"/>
                </a:lnTo>
                <a:lnTo>
                  <a:pt x="747" y="21517"/>
                </a:lnTo>
                <a:lnTo>
                  <a:pt x="741" y="21510"/>
                </a:lnTo>
                <a:close/>
                <a:moveTo>
                  <a:pt x="828" y="21517"/>
                </a:moveTo>
                <a:lnTo>
                  <a:pt x="823" y="21526"/>
                </a:lnTo>
                <a:lnTo>
                  <a:pt x="823" y="21547"/>
                </a:lnTo>
                <a:lnTo>
                  <a:pt x="828" y="21554"/>
                </a:lnTo>
                <a:lnTo>
                  <a:pt x="835" y="21540"/>
                </a:lnTo>
                <a:lnTo>
                  <a:pt x="828" y="21517"/>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0" name="City"/>
          <p:cNvSpPr/>
          <p:nvPr/>
        </p:nvSpPr>
        <p:spPr>
          <a:xfrm>
            <a:off x="10053703" y="4859039"/>
            <a:ext cx="1817160" cy="1165825"/>
          </a:xfrm>
          <a:custGeom>
            <a:avLst/>
            <a:gdLst/>
            <a:ahLst/>
            <a:cxnLst>
              <a:cxn ang="0">
                <a:pos x="wd2" y="hd2"/>
              </a:cxn>
              <a:cxn ang="5400000">
                <a:pos x="wd2" y="hd2"/>
              </a:cxn>
              <a:cxn ang="10800000">
                <a:pos x="wd2" y="hd2"/>
              </a:cxn>
              <a:cxn ang="16200000">
                <a:pos x="wd2" y="hd2"/>
              </a:cxn>
            </a:cxnLst>
            <a:rect l="0" t="0" r="r" b="b"/>
            <a:pathLst>
              <a:path w="21600" h="21600" extrusionOk="0">
                <a:moveTo>
                  <a:pt x="9497" y="0"/>
                </a:moveTo>
                <a:lnTo>
                  <a:pt x="9497" y="2423"/>
                </a:lnTo>
                <a:lnTo>
                  <a:pt x="8912" y="2423"/>
                </a:lnTo>
                <a:lnTo>
                  <a:pt x="8912" y="12015"/>
                </a:lnTo>
                <a:lnTo>
                  <a:pt x="8161" y="12015"/>
                </a:lnTo>
                <a:lnTo>
                  <a:pt x="8161" y="8943"/>
                </a:lnTo>
                <a:lnTo>
                  <a:pt x="7359" y="8943"/>
                </a:lnTo>
                <a:lnTo>
                  <a:pt x="7359" y="5760"/>
                </a:lnTo>
                <a:lnTo>
                  <a:pt x="4652" y="5760"/>
                </a:lnTo>
                <a:lnTo>
                  <a:pt x="4652" y="14361"/>
                </a:lnTo>
                <a:lnTo>
                  <a:pt x="3918" y="14361"/>
                </a:lnTo>
                <a:lnTo>
                  <a:pt x="3918" y="10561"/>
                </a:lnTo>
                <a:lnTo>
                  <a:pt x="1907" y="10561"/>
                </a:lnTo>
                <a:lnTo>
                  <a:pt x="1907" y="15385"/>
                </a:lnTo>
                <a:lnTo>
                  <a:pt x="940" y="15385"/>
                </a:lnTo>
                <a:lnTo>
                  <a:pt x="940" y="17597"/>
                </a:lnTo>
                <a:lnTo>
                  <a:pt x="0" y="17597"/>
                </a:lnTo>
                <a:lnTo>
                  <a:pt x="0" y="21600"/>
                </a:lnTo>
                <a:lnTo>
                  <a:pt x="21600" y="21600"/>
                </a:lnTo>
                <a:lnTo>
                  <a:pt x="21600" y="17597"/>
                </a:lnTo>
                <a:lnTo>
                  <a:pt x="20672" y="17597"/>
                </a:lnTo>
                <a:lnTo>
                  <a:pt x="20672" y="15385"/>
                </a:lnTo>
                <a:lnTo>
                  <a:pt x="19821" y="15385"/>
                </a:lnTo>
                <a:lnTo>
                  <a:pt x="19821" y="12015"/>
                </a:lnTo>
                <a:lnTo>
                  <a:pt x="19033" y="12015"/>
                </a:lnTo>
                <a:lnTo>
                  <a:pt x="19033" y="8191"/>
                </a:lnTo>
                <a:lnTo>
                  <a:pt x="16927" y="8191"/>
                </a:lnTo>
                <a:lnTo>
                  <a:pt x="16927" y="15803"/>
                </a:lnTo>
                <a:lnTo>
                  <a:pt x="16212" y="15803"/>
                </a:lnTo>
                <a:lnTo>
                  <a:pt x="16212" y="3677"/>
                </a:lnTo>
                <a:lnTo>
                  <a:pt x="13299" y="4969"/>
                </a:lnTo>
                <a:lnTo>
                  <a:pt x="13299" y="9566"/>
                </a:lnTo>
                <a:lnTo>
                  <a:pt x="12557" y="9566"/>
                </a:lnTo>
                <a:lnTo>
                  <a:pt x="12557" y="2423"/>
                </a:lnTo>
                <a:lnTo>
                  <a:pt x="11973" y="2423"/>
                </a:lnTo>
                <a:lnTo>
                  <a:pt x="11973" y="0"/>
                </a:lnTo>
                <a:lnTo>
                  <a:pt x="9497" y="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1" name="Phone"/>
          <p:cNvSpPr/>
          <p:nvPr/>
        </p:nvSpPr>
        <p:spPr>
          <a:xfrm>
            <a:off x="8922384" y="4641848"/>
            <a:ext cx="741350" cy="1526714"/>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2" name="Bus"/>
          <p:cNvSpPr/>
          <p:nvPr/>
        </p:nvSpPr>
        <p:spPr>
          <a:xfrm>
            <a:off x="7403570" y="4641848"/>
            <a:ext cx="1128953" cy="1385041"/>
          </a:xfrm>
          <a:custGeom>
            <a:avLst/>
            <a:gdLst/>
            <a:ahLst/>
            <a:cxnLst>
              <a:cxn ang="0">
                <a:pos x="wd2" y="hd2"/>
              </a:cxn>
              <a:cxn ang="5400000">
                <a:pos x="wd2" y="hd2"/>
              </a:cxn>
              <a:cxn ang="10800000">
                <a:pos x="wd2" y="hd2"/>
              </a:cxn>
              <a:cxn ang="16200000">
                <a:pos x="wd2" y="hd2"/>
              </a:cxn>
            </a:cxnLst>
            <a:rect l="0" t="0" r="r" b="b"/>
            <a:pathLst>
              <a:path w="21325" h="21600" extrusionOk="0">
                <a:moveTo>
                  <a:pt x="10666" y="0"/>
                </a:moveTo>
                <a:cubicBezTo>
                  <a:pt x="2921" y="0"/>
                  <a:pt x="1259" y="2555"/>
                  <a:pt x="1259" y="2555"/>
                </a:cubicBezTo>
                <a:cubicBezTo>
                  <a:pt x="-134" y="6373"/>
                  <a:pt x="4" y="16853"/>
                  <a:pt x="4" y="16853"/>
                </a:cubicBezTo>
                <a:lnTo>
                  <a:pt x="4" y="18004"/>
                </a:lnTo>
                <a:cubicBezTo>
                  <a:pt x="4" y="18004"/>
                  <a:pt x="4" y="18598"/>
                  <a:pt x="855" y="18598"/>
                </a:cubicBezTo>
                <a:cubicBezTo>
                  <a:pt x="979" y="18598"/>
                  <a:pt x="1286" y="18598"/>
                  <a:pt x="1711" y="18598"/>
                </a:cubicBezTo>
                <a:lnTo>
                  <a:pt x="1711" y="20191"/>
                </a:lnTo>
                <a:cubicBezTo>
                  <a:pt x="1711" y="20969"/>
                  <a:pt x="2476" y="21600"/>
                  <a:pt x="3418" y="21600"/>
                </a:cubicBezTo>
                <a:cubicBezTo>
                  <a:pt x="4360" y="21600"/>
                  <a:pt x="5127" y="20969"/>
                  <a:pt x="5127" y="20191"/>
                </a:cubicBezTo>
                <a:lnTo>
                  <a:pt x="5127" y="18598"/>
                </a:lnTo>
                <a:cubicBezTo>
                  <a:pt x="7776" y="18598"/>
                  <a:pt x="10660" y="18598"/>
                  <a:pt x="10660" y="18598"/>
                </a:cubicBezTo>
                <a:cubicBezTo>
                  <a:pt x="10660" y="18598"/>
                  <a:pt x="13544" y="18598"/>
                  <a:pt x="16193" y="18598"/>
                </a:cubicBezTo>
                <a:lnTo>
                  <a:pt x="16193" y="20191"/>
                </a:lnTo>
                <a:cubicBezTo>
                  <a:pt x="16193" y="20969"/>
                  <a:pt x="16958" y="21600"/>
                  <a:pt x="17900" y="21600"/>
                </a:cubicBezTo>
                <a:cubicBezTo>
                  <a:pt x="18842" y="21600"/>
                  <a:pt x="19607" y="20969"/>
                  <a:pt x="19607" y="20191"/>
                </a:cubicBezTo>
                <a:lnTo>
                  <a:pt x="19607" y="18598"/>
                </a:lnTo>
                <a:cubicBezTo>
                  <a:pt x="20032" y="18598"/>
                  <a:pt x="20341" y="18598"/>
                  <a:pt x="20465" y="18598"/>
                </a:cubicBezTo>
                <a:cubicBezTo>
                  <a:pt x="21316" y="18598"/>
                  <a:pt x="21316" y="18004"/>
                  <a:pt x="21316" y="18004"/>
                </a:cubicBezTo>
                <a:lnTo>
                  <a:pt x="21316" y="16853"/>
                </a:lnTo>
                <a:cubicBezTo>
                  <a:pt x="21329" y="16853"/>
                  <a:pt x="21466" y="6373"/>
                  <a:pt x="20073" y="2555"/>
                </a:cubicBezTo>
                <a:cubicBezTo>
                  <a:pt x="20073" y="2555"/>
                  <a:pt x="18411" y="0"/>
                  <a:pt x="10666" y="0"/>
                </a:cubicBezTo>
                <a:close/>
                <a:moveTo>
                  <a:pt x="5885" y="2224"/>
                </a:moveTo>
                <a:lnTo>
                  <a:pt x="15447" y="2224"/>
                </a:lnTo>
                <a:cubicBezTo>
                  <a:pt x="15447" y="2224"/>
                  <a:pt x="15401" y="2965"/>
                  <a:pt x="14505" y="2965"/>
                </a:cubicBezTo>
                <a:lnTo>
                  <a:pt x="6827" y="2965"/>
                </a:lnTo>
                <a:cubicBezTo>
                  <a:pt x="5931" y="2965"/>
                  <a:pt x="5885" y="2224"/>
                  <a:pt x="5885" y="2224"/>
                </a:cubicBezTo>
                <a:close/>
                <a:moveTo>
                  <a:pt x="4800" y="4411"/>
                </a:moveTo>
                <a:lnTo>
                  <a:pt x="16526" y="4411"/>
                </a:lnTo>
                <a:cubicBezTo>
                  <a:pt x="18410" y="4411"/>
                  <a:pt x="18568" y="5562"/>
                  <a:pt x="18568" y="5562"/>
                </a:cubicBezTo>
                <a:lnTo>
                  <a:pt x="19196" y="10098"/>
                </a:lnTo>
                <a:cubicBezTo>
                  <a:pt x="19196" y="10098"/>
                  <a:pt x="19294" y="10746"/>
                  <a:pt x="18117" y="10746"/>
                </a:cubicBezTo>
                <a:lnTo>
                  <a:pt x="3209" y="10746"/>
                </a:lnTo>
                <a:cubicBezTo>
                  <a:pt x="2032" y="10746"/>
                  <a:pt x="2130" y="10098"/>
                  <a:pt x="2130" y="10098"/>
                </a:cubicBezTo>
                <a:lnTo>
                  <a:pt x="2758" y="5562"/>
                </a:lnTo>
                <a:cubicBezTo>
                  <a:pt x="2758" y="5562"/>
                  <a:pt x="2916" y="4411"/>
                  <a:pt x="4800" y="4411"/>
                </a:cubicBezTo>
                <a:close/>
                <a:moveTo>
                  <a:pt x="3955" y="12960"/>
                </a:moveTo>
                <a:cubicBezTo>
                  <a:pt x="4727" y="12960"/>
                  <a:pt x="5347" y="13474"/>
                  <a:pt x="5347" y="14111"/>
                </a:cubicBezTo>
                <a:cubicBezTo>
                  <a:pt x="5347" y="14748"/>
                  <a:pt x="4721" y="15260"/>
                  <a:pt x="3955" y="15260"/>
                </a:cubicBezTo>
                <a:cubicBezTo>
                  <a:pt x="3190" y="15260"/>
                  <a:pt x="2561" y="14748"/>
                  <a:pt x="2561" y="14111"/>
                </a:cubicBezTo>
                <a:cubicBezTo>
                  <a:pt x="2561" y="13474"/>
                  <a:pt x="3184" y="12960"/>
                  <a:pt x="3955" y="12960"/>
                </a:cubicBezTo>
                <a:close/>
                <a:moveTo>
                  <a:pt x="17383" y="12965"/>
                </a:moveTo>
                <a:cubicBezTo>
                  <a:pt x="18155" y="12965"/>
                  <a:pt x="18777" y="13479"/>
                  <a:pt x="18777" y="14116"/>
                </a:cubicBezTo>
                <a:cubicBezTo>
                  <a:pt x="18777" y="14753"/>
                  <a:pt x="18155" y="15265"/>
                  <a:pt x="17383" y="15265"/>
                </a:cubicBezTo>
                <a:cubicBezTo>
                  <a:pt x="16611" y="15265"/>
                  <a:pt x="15991" y="14748"/>
                  <a:pt x="15991" y="14116"/>
                </a:cubicBezTo>
                <a:cubicBezTo>
                  <a:pt x="15991" y="13484"/>
                  <a:pt x="16611" y="12965"/>
                  <a:pt x="17383" y="12965"/>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3" name="Caboose"/>
          <p:cNvSpPr/>
          <p:nvPr/>
        </p:nvSpPr>
        <p:spPr>
          <a:xfrm>
            <a:off x="11150517" y="6463160"/>
            <a:ext cx="1531529" cy="686898"/>
          </a:xfrm>
          <a:custGeom>
            <a:avLst/>
            <a:gdLst/>
            <a:ahLst/>
            <a:cxnLst>
              <a:cxn ang="0">
                <a:pos x="wd2" y="hd2"/>
              </a:cxn>
              <a:cxn ang="5400000">
                <a:pos x="wd2" y="hd2"/>
              </a:cxn>
              <a:cxn ang="10800000">
                <a:pos x="wd2" y="hd2"/>
              </a:cxn>
              <a:cxn ang="16200000">
                <a:pos x="wd2" y="hd2"/>
              </a:cxn>
            </a:cxnLst>
            <a:rect l="0" t="0" r="r" b="b"/>
            <a:pathLst>
              <a:path w="21600" h="21479" extrusionOk="0">
                <a:moveTo>
                  <a:pt x="13124" y="0"/>
                </a:moveTo>
                <a:cubicBezTo>
                  <a:pt x="13077" y="0"/>
                  <a:pt x="13046" y="69"/>
                  <a:pt x="13046" y="172"/>
                </a:cubicBezTo>
                <a:lnTo>
                  <a:pt x="13046" y="2444"/>
                </a:lnTo>
                <a:cubicBezTo>
                  <a:pt x="13046" y="2547"/>
                  <a:pt x="13077" y="2616"/>
                  <a:pt x="13124" y="2616"/>
                </a:cubicBezTo>
                <a:lnTo>
                  <a:pt x="13325" y="2616"/>
                </a:lnTo>
                <a:cubicBezTo>
                  <a:pt x="13372" y="2616"/>
                  <a:pt x="13403" y="2685"/>
                  <a:pt x="13403" y="2788"/>
                </a:cubicBezTo>
                <a:lnTo>
                  <a:pt x="13403" y="4548"/>
                </a:lnTo>
                <a:cubicBezTo>
                  <a:pt x="13403" y="4652"/>
                  <a:pt x="13372" y="4721"/>
                  <a:pt x="13325" y="4721"/>
                </a:cubicBezTo>
                <a:lnTo>
                  <a:pt x="4453" y="4721"/>
                </a:lnTo>
                <a:cubicBezTo>
                  <a:pt x="4406" y="4721"/>
                  <a:pt x="4375" y="4652"/>
                  <a:pt x="4375" y="4548"/>
                </a:cubicBezTo>
                <a:lnTo>
                  <a:pt x="4375" y="2568"/>
                </a:lnTo>
                <a:cubicBezTo>
                  <a:pt x="4375" y="2464"/>
                  <a:pt x="4406" y="2395"/>
                  <a:pt x="4453" y="2395"/>
                </a:cubicBezTo>
                <a:lnTo>
                  <a:pt x="4655" y="2395"/>
                </a:lnTo>
                <a:cubicBezTo>
                  <a:pt x="4693" y="2395"/>
                  <a:pt x="4709" y="2291"/>
                  <a:pt x="4686" y="2239"/>
                </a:cubicBezTo>
                <a:cubicBezTo>
                  <a:pt x="4531" y="1895"/>
                  <a:pt x="4320" y="1669"/>
                  <a:pt x="4079" y="1669"/>
                </a:cubicBezTo>
                <a:cubicBezTo>
                  <a:pt x="3838" y="1669"/>
                  <a:pt x="3630" y="1895"/>
                  <a:pt x="3475" y="2239"/>
                </a:cubicBezTo>
                <a:cubicBezTo>
                  <a:pt x="3451" y="2291"/>
                  <a:pt x="3467" y="2395"/>
                  <a:pt x="3506" y="2395"/>
                </a:cubicBezTo>
                <a:lnTo>
                  <a:pt x="3708" y="2395"/>
                </a:lnTo>
                <a:cubicBezTo>
                  <a:pt x="3754" y="2395"/>
                  <a:pt x="3785" y="2464"/>
                  <a:pt x="3785" y="2568"/>
                </a:cubicBezTo>
                <a:lnTo>
                  <a:pt x="3785" y="4548"/>
                </a:lnTo>
                <a:cubicBezTo>
                  <a:pt x="3785" y="4652"/>
                  <a:pt x="3754" y="4721"/>
                  <a:pt x="3708" y="4721"/>
                </a:cubicBezTo>
                <a:lnTo>
                  <a:pt x="78" y="4721"/>
                </a:lnTo>
                <a:cubicBezTo>
                  <a:pt x="31" y="4721"/>
                  <a:pt x="0" y="4790"/>
                  <a:pt x="0" y="4893"/>
                </a:cubicBezTo>
                <a:lnTo>
                  <a:pt x="0" y="6648"/>
                </a:lnTo>
                <a:cubicBezTo>
                  <a:pt x="0" y="6751"/>
                  <a:pt x="31" y="6820"/>
                  <a:pt x="78" y="6820"/>
                </a:cubicBezTo>
                <a:lnTo>
                  <a:pt x="272" y="6820"/>
                </a:lnTo>
                <a:cubicBezTo>
                  <a:pt x="319" y="6820"/>
                  <a:pt x="350" y="6889"/>
                  <a:pt x="350" y="6992"/>
                </a:cubicBezTo>
                <a:lnTo>
                  <a:pt x="350" y="14469"/>
                </a:lnTo>
                <a:cubicBezTo>
                  <a:pt x="350" y="14572"/>
                  <a:pt x="319" y="14641"/>
                  <a:pt x="272" y="14641"/>
                </a:cubicBezTo>
                <a:lnTo>
                  <a:pt x="78" y="14641"/>
                </a:lnTo>
                <a:cubicBezTo>
                  <a:pt x="31" y="14641"/>
                  <a:pt x="0" y="14710"/>
                  <a:pt x="0" y="14813"/>
                </a:cubicBezTo>
                <a:lnTo>
                  <a:pt x="0" y="17725"/>
                </a:lnTo>
                <a:cubicBezTo>
                  <a:pt x="0" y="17829"/>
                  <a:pt x="31" y="17898"/>
                  <a:pt x="78" y="17898"/>
                </a:cubicBezTo>
                <a:lnTo>
                  <a:pt x="1719" y="17898"/>
                </a:lnTo>
                <a:cubicBezTo>
                  <a:pt x="1766" y="17898"/>
                  <a:pt x="1797" y="17967"/>
                  <a:pt x="1797" y="18070"/>
                </a:cubicBezTo>
                <a:lnTo>
                  <a:pt x="1797" y="20115"/>
                </a:lnTo>
                <a:cubicBezTo>
                  <a:pt x="1797" y="20219"/>
                  <a:pt x="1828" y="20288"/>
                  <a:pt x="1874" y="20288"/>
                </a:cubicBezTo>
                <a:lnTo>
                  <a:pt x="2977" y="20288"/>
                </a:lnTo>
                <a:cubicBezTo>
                  <a:pt x="3008" y="20288"/>
                  <a:pt x="3039" y="20254"/>
                  <a:pt x="3047" y="20185"/>
                </a:cubicBezTo>
                <a:lnTo>
                  <a:pt x="3273" y="18947"/>
                </a:lnTo>
                <a:cubicBezTo>
                  <a:pt x="3374" y="18396"/>
                  <a:pt x="3623" y="18032"/>
                  <a:pt x="3895" y="18032"/>
                </a:cubicBezTo>
                <a:lnTo>
                  <a:pt x="6752" y="18032"/>
                </a:lnTo>
                <a:cubicBezTo>
                  <a:pt x="7024" y="18032"/>
                  <a:pt x="7265" y="18396"/>
                  <a:pt x="7374" y="18947"/>
                </a:cubicBezTo>
                <a:lnTo>
                  <a:pt x="7600" y="20185"/>
                </a:lnTo>
                <a:cubicBezTo>
                  <a:pt x="7615" y="20254"/>
                  <a:pt x="7639" y="20288"/>
                  <a:pt x="7670" y="20288"/>
                </a:cubicBezTo>
                <a:lnTo>
                  <a:pt x="13925" y="20288"/>
                </a:lnTo>
                <a:cubicBezTo>
                  <a:pt x="13956" y="20288"/>
                  <a:pt x="13988" y="20254"/>
                  <a:pt x="13995" y="20185"/>
                </a:cubicBezTo>
                <a:lnTo>
                  <a:pt x="14219" y="18947"/>
                </a:lnTo>
                <a:cubicBezTo>
                  <a:pt x="14320" y="18396"/>
                  <a:pt x="14568" y="18016"/>
                  <a:pt x="14840" y="18016"/>
                </a:cubicBezTo>
                <a:lnTo>
                  <a:pt x="17701" y="18016"/>
                </a:lnTo>
                <a:cubicBezTo>
                  <a:pt x="17972" y="18016"/>
                  <a:pt x="18213" y="18380"/>
                  <a:pt x="18322" y="18931"/>
                </a:cubicBezTo>
                <a:lnTo>
                  <a:pt x="18548" y="20169"/>
                </a:lnTo>
                <a:cubicBezTo>
                  <a:pt x="18563" y="20238"/>
                  <a:pt x="18587" y="20272"/>
                  <a:pt x="18618" y="20272"/>
                </a:cubicBezTo>
                <a:lnTo>
                  <a:pt x="19721" y="20272"/>
                </a:lnTo>
                <a:cubicBezTo>
                  <a:pt x="19767" y="20272"/>
                  <a:pt x="19798" y="20203"/>
                  <a:pt x="19798" y="20099"/>
                </a:cubicBezTo>
                <a:lnTo>
                  <a:pt x="19798" y="18048"/>
                </a:lnTo>
                <a:cubicBezTo>
                  <a:pt x="19798" y="17945"/>
                  <a:pt x="19829" y="17876"/>
                  <a:pt x="19876" y="17876"/>
                </a:cubicBezTo>
                <a:lnTo>
                  <a:pt x="21515" y="17876"/>
                </a:lnTo>
                <a:cubicBezTo>
                  <a:pt x="21562" y="17876"/>
                  <a:pt x="21593" y="17807"/>
                  <a:pt x="21593" y="17704"/>
                </a:cubicBezTo>
                <a:lnTo>
                  <a:pt x="21593" y="14797"/>
                </a:lnTo>
                <a:cubicBezTo>
                  <a:pt x="21593" y="14694"/>
                  <a:pt x="21562" y="14625"/>
                  <a:pt x="21515" y="14625"/>
                </a:cubicBezTo>
                <a:lnTo>
                  <a:pt x="21321" y="14625"/>
                </a:lnTo>
                <a:cubicBezTo>
                  <a:pt x="21274" y="14625"/>
                  <a:pt x="21243" y="14556"/>
                  <a:pt x="21243" y="14453"/>
                </a:cubicBezTo>
                <a:lnTo>
                  <a:pt x="21243" y="6992"/>
                </a:lnTo>
                <a:cubicBezTo>
                  <a:pt x="21251" y="6906"/>
                  <a:pt x="21289" y="6820"/>
                  <a:pt x="21328" y="6820"/>
                </a:cubicBezTo>
                <a:lnTo>
                  <a:pt x="21522" y="6820"/>
                </a:lnTo>
                <a:cubicBezTo>
                  <a:pt x="21569" y="6820"/>
                  <a:pt x="21600" y="6751"/>
                  <a:pt x="21600" y="6648"/>
                </a:cubicBezTo>
                <a:lnTo>
                  <a:pt x="21600" y="4893"/>
                </a:lnTo>
                <a:cubicBezTo>
                  <a:pt x="21600" y="4790"/>
                  <a:pt x="21569" y="4721"/>
                  <a:pt x="21522" y="4721"/>
                </a:cubicBezTo>
                <a:lnTo>
                  <a:pt x="17662" y="4721"/>
                </a:lnTo>
                <a:cubicBezTo>
                  <a:pt x="17615" y="4721"/>
                  <a:pt x="17584" y="4652"/>
                  <a:pt x="17584" y="4548"/>
                </a:cubicBezTo>
                <a:lnTo>
                  <a:pt x="17584" y="2788"/>
                </a:lnTo>
                <a:cubicBezTo>
                  <a:pt x="17584" y="2685"/>
                  <a:pt x="17615" y="2616"/>
                  <a:pt x="17662" y="2616"/>
                </a:cubicBezTo>
                <a:lnTo>
                  <a:pt x="17863" y="2616"/>
                </a:lnTo>
                <a:cubicBezTo>
                  <a:pt x="17910" y="2616"/>
                  <a:pt x="17941" y="2547"/>
                  <a:pt x="17941" y="2444"/>
                </a:cubicBezTo>
                <a:lnTo>
                  <a:pt x="17941" y="172"/>
                </a:lnTo>
                <a:cubicBezTo>
                  <a:pt x="17941" y="69"/>
                  <a:pt x="17910" y="0"/>
                  <a:pt x="17863" y="0"/>
                </a:cubicBezTo>
                <a:lnTo>
                  <a:pt x="13124" y="0"/>
                </a:lnTo>
                <a:close/>
                <a:moveTo>
                  <a:pt x="15175" y="2616"/>
                </a:moveTo>
                <a:lnTo>
                  <a:pt x="15773" y="2616"/>
                </a:lnTo>
                <a:cubicBezTo>
                  <a:pt x="15905" y="2616"/>
                  <a:pt x="16006" y="2840"/>
                  <a:pt x="16006" y="3133"/>
                </a:cubicBezTo>
                <a:lnTo>
                  <a:pt x="16006" y="4306"/>
                </a:lnTo>
                <a:cubicBezTo>
                  <a:pt x="16006" y="4599"/>
                  <a:pt x="15905" y="4823"/>
                  <a:pt x="15773" y="4823"/>
                </a:cubicBezTo>
                <a:lnTo>
                  <a:pt x="15175" y="4823"/>
                </a:lnTo>
                <a:cubicBezTo>
                  <a:pt x="15043" y="4823"/>
                  <a:pt x="14942" y="4599"/>
                  <a:pt x="14942" y="4306"/>
                </a:cubicBezTo>
                <a:lnTo>
                  <a:pt x="14942" y="3133"/>
                </a:lnTo>
                <a:cubicBezTo>
                  <a:pt x="14942" y="2840"/>
                  <a:pt x="15043" y="2616"/>
                  <a:pt x="15175" y="2616"/>
                </a:cubicBezTo>
                <a:close/>
                <a:moveTo>
                  <a:pt x="801" y="6820"/>
                </a:moveTo>
                <a:lnTo>
                  <a:pt x="1734" y="6820"/>
                </a:lnTo>
                <a:cubicBezTo>
                  <a:pt x="1780" y="6820"/>
                  <a:pt x="1811" y="6889"/>
                  <a:pt x="1811" y="6992"/>
                </a:cubicBezTo>
                <a:lnTo>
                  <a:pt x="1811" y="13764"/>
                </a:lnTo>
                <a:cubicBezTo>
                  <a:pt x="1811" y="13867"/>
                  <a:pt x="1842" y="13936"/>
                  <a:pt x="1889" y="13936"/>
                </a:cubicBezTo>
                <a:lnTo>
                  <a:pt x="19713" y="13936"/>
                </a:lnTo>
                <a:cubicBezTo>
                  <a:pt x="19760" y="13936"/>
                  <a:pt x="19791" y="13867"/>
                  <a:pt x="19791" y="13764"/>
                </a:cubicBezTo>
                <a:lnTo>
                  <a:pt x="19791" y="6992"/>
                </a:lnTo>
                <a:cubicBezTo>
                  <a:pt x="19791" y="6889"/>
                  <a:pt x="19822" y="6820"/>
                  <a:pt x="19869" y="6820"/>
                </a:cubicBezTo>
                <a:lnTo>
                  <a:pt x="20808" y="6820"/>
                </a:lnTo>
                <a:cubicBezTo>
                  <a:pt x="20855" y="6820"/>
                  <a:pt x="20886" y="6889"/>
                  <a:pt x="20886" y="6992"/>
                </a:cubicBezTo>
                <a:lnTo>
                  <a:pt x="20886" y="14469"/>
                </a:lnTo>
                <a:cubicBezTo>
                  <a:pt x="20886" y="14572"/>
                  <a:pt x="20856" y="14641"/>
                  <a:pt x="20872" y="14641"/>
                </a:cubicBezTo>
                <a:lnTo>
                  <a:pt x="864" y="14641"/>
                </a:lnTo>
                <a:cubicBezTo>
                  <a:pt x="756" y="14641"/>
                  <a:pt x="724" y="14572"/>
                  <a:pt x="724" y="14469"/>
                </a:cubicBezTo>
                <a:lnTo>
                  <a:pt x="724" y="6992"/>
                </a:lnTo>
                <a:cubicBezTo>
                  <a:pt x="724" y="6889"/>
                  <a:pt x="755" y="6820"/>
                  <a:pt x="801" y="6820"/>
                </a:cubicBezTo>
                <a:close/>
                <a:moveTo>
                  <a:pt x="4188" y="8456"/>
                </a:moveTo>
                <a:lnTo>
                  <a:pt x="4788" y="8456"/>
                </a:lnTo>
                <a:cubicBezTo>
                  <a:pt x="4920" y="8456"/>
                  <a:pt x="5021" y="8680"/>
                  <a:pt x="5021" y="8973"/>
                </a:cubicBezTo>
                <a:lnTo>
                  <a:pt x="5021" y="10954"/>
                </a:lnTo>
                <a:cubicBezTo>
                  <a:pt x="5021" y="11247"/>
                  <a:pt x="4920" y="11471"/>
                  <a:pt x="4788" y="11471"/>
                </a:cubicBezTo>
                <a:lnTo>
                  <a:pt x="4188" y="11471"/>
                </a:lnTo>
                <a:cubicBezTo>
                  <a:pt x="4056" y="11471"/>
                  <a:pt x="3955" y="11247"/>
                  <a:pt x="3955" y="10954"/>
                </a:cubicBezTo>
                <a:lnTo>
                  <a:pt x="3955" y="8973"/>
                </a:lnTo>
                <a:cubicBezTo>
                  <a:pt x="3955" y="8680"/>
                  <a:pt x="4056" y="8456"/>
                  <a:pt x="4188" y="8456"/>
                </a:cubicBezTo>
                <a:close/>
                <a:moveTo>
                  <a:pt x="7352" y="8456"/>
                </a:moveTo>
                <a:lnTo>
                  <a:pt x="7949" y="8456"/>
                </a:lnTo>
                <a:cubicBezTo>
                  <a:pt x="8082" y="8456"/>
                  <a:pt x="8183" y="8680"/>
                  <a:pt x="8183" y="8973"/>
                </a:cubicBezTo>
                <a:lnTo>
                  <a:pt x="8183" y="10954"/>
                </a:lnTo>
                <a:cubicBezTo>
                  <a:pt x="8183" y="11247"/>
                  <a:pt x="8082" y="11471"/>
                  <a:pt x="7949" y="11471"/>
                </a:cubicBezTo>
                <a:lnTo>
                  <a:pt x="7352" y="11471"/>
                </a:lnTo>
                <a:cubicBezTo>
                  <a:pt x="7220" y="11471"/>
                  <a:pt x="7119" y="11247"/>
                  <a:pt x="7119" y="10954"/>
                </a:cubicBezTo>
                <a:lnTo>
                  <a:pt x="7119" y="8973"/>
                </a:lnTo>
                <a:cubicBezTo>
                  <a:pt x="7119" y="8680"/>
                  <a:pt x="7220" y="8456"/>
                  <a:pt x="7352" y="8456"/>
                </a:cubicBezTo>
                <a:close/>
                <a:moveTo>
                  <a:pt x="10506" y="8456"/>
                </a:moveTo>
                <a:lnTo>
                  <a:pt x="11104" y="8456"/>
                </a:lnTo>
                <a:cubicBezTo>
                  <a:pt x="11236" y="8456"/>
                  <a:pt x="11337" y="8680"/>
                  <a:pt x="11337" y="8973"/>
                </a:cubicBezTo>
                <a:lnTo>
                  <a:pt x="11337" y="10954"/>
                </a:lnTo>
                <a:cubicBezTo>
                  <a:pt x="11337" y="11247"/>
                  <a:pt x="11236" y="11471"/>
                  <a:pt x="11104" y="11471"/>
                </a:cubicBezTo>
                <a:lnTo>
                  <a:pt x="10506" y="11471"/>
                </a:lnTo>
                <a:cubicBezTo>
                  <a:pt x="10374" y="11471"/>
                  <a:pt x="10273" y="11247"/>
                  <a:pt x="10273" y="10954"/>
                </a:cubicBezTo>
                <a:lnTo>
                  <a:pt x="10273" y="8973"/>
                </a:lnTo>
                <a:cubicBezTo>
                  <a:pt x="10273" y="8680"/>
                  <a:pt x="10374" y="8456"/>
                  <a:pt x="10506" y="8456"/>
                </a:cubicBezTo>
                <a:close/>
                <a:moveTo>
                  <a:pt x="13660" y="8456"/>
                </a:moveTo>
                <a:lnTo>
                  <a:pt x="14258" y="8456"/>
                </a:lnTo>
                <a:cubicBezTo>
                  <a:pt x="14390" y="8456"/>
                  <a:pt x="14491" y="8680"/>
                  <a:pt x="14491" y="8973"/>
                </a:cubicBezTo>
                <a:lnTo>
                  <a:pt x="14491" y="10954"/>
                </a:lnTo>
                <a:cubicBezTo>
                  <a:pt x="14491" y="11247"/>
                  <a:pt x="14390" y="11471"/>
                  <a:pt x="14258" y="11471"/>
                </a:cubicBezTo>
                <a:lnTo>
                  <a:pt x="13660" y="11471"/>
                </a:lnTo>
                <a:cubicBezTo>
                  <a:pt x="13528" y="11471"/>
                  <a:pt x="13427" y="11247"/>
                  <a:pt x="13427" y="10954"/>
                </a:cubicBezTo>
                <a:lnTo>
                  <a:pt x="13427" y="8973"/>
                </a:lnTo>
                <a:cubicBezTo>
                  <a:pt x="13427" y="8680"/>
                  <a:pt x="13528" y="8456"/>
                  <a:pt x="13660" y="8456"/>
                </a:cubicBezTo>
                <a:close/>
                <a:moveTo>
                  <a:pt x="16814" y="8456"/>
                </a:moveTo>
                <a:lnTo>
                  <a:pt x="17414" y="8456"/>
                </a:lnTo>
                <a:cubicBezTo>
                  <a:pt x="17546" y="8456"/>
                  <a:pt x="17647" y="8680"/>
                  <a:pt x="17647" y="8973"/>
                </a:cubicBezTo>
                <a:lnTo>
                  <a:pt x="17647" y="10954"/>
                </a:lnTo>
                <a:cubicBezTo>
                  <a:pt x="17647" y="11247"/>
                  <a:pt x="17546" y="11471"/>
                  <a:pt x="17414" y="11471"/>
                </a:cubicBezTo>
                <a:lnTo>
                  <a:pt x="16814" y="11471"/>
                </a:lnTo>
                <a:cubicBezTo>
                  <a:pt x="16682" y="11471"/>
                  <a:pt x="16581" y="11247"/>
                  <a:pt x="16581" y="10954"/>
                </a:cubicBezTo>
                <a:lnTo>
                  <a:pt x="16581" y="8973"/>
                </a:lnTo>
                <a:cubicBezTo>
                  <a:pt x="16581" y="8680"/>
                  <a:pt x="16682" y="8456"/>
                  <a:pt x="16814" y="8456"/>
                </a:cubicBezTo>
                <a:close/>
                <a:moveTo>
                  <a:pt x="6410" y="18587"/>
                </a:moveTo>
                <a:cubicBezTo>
                  <a:pt x="6138" y="18587"/>
                  <a:pt x="5914" y="18948"/>
                  <a:pt x="5813" y="19448"/>
                </a:cubicBezTo>
                <a:cubicBezTo>
                  <a:pt x="5805" y="19500"/>
                  <a:pt x="5773" y="19550"/>
                  <a:pt x="5742" y="19550"/>
                </a:cubicBezTo>
                <a:lnTo>
                  <a:pt x="4866" y="19550"/>
                </a:lnTo>
                <a:cubicBezTo>
                  <a:pt x="4835" y="19550"/>
                  <a:pt x="4811" y="19517"/>
                  <a:pt x="4795" y="19448"/>
                </a:cubicBezTo>
                <a:cubicBezTo>
                  <a:pt x="4694" y="18948"/>
                  <a:pt x="4468" y="18586"/>
                  <a:pt x="4188" y="18603"/>
                </a:cubicBezTo>
                <a:cubicBezTo>
                  <a:pt x="3792" y="18603"/>
                  <a:pt x="3475" y="19395"/>
                  <a:pt x="3552" y="20325"/>
                </a:cubicBezTo>
                <a:cubicBezTo>
                  <a:pt x="3599" y="20877"/>
                  <a:pt x="3801" y="21342"/>
                  <a:pt x="4057" y="21445"/>
                </a:cubicBezTo>
                <a:cubicBezTo>
                  <a:pt x="4384" y="21600"/>
                  <a:pt x="4672" y="21202"/>
                  <a:pt x="4788" y="20616"/>
                </a:cubicBezTo>
                <a:cubicBezTo>
                  <a:pt x="4804" y="20564"/>
                  <a:pt x="4825" y="20514"/>
                  <a:pt x="4856" y="20514"/>
                </a:cubicBezTo>
                <a:lnTo>
                  <a:pt x="5742" y="20514"/>
                </a:lnTo>
                <a:cubicBezTo>
                  <a:pt x="5773" y="20514"/>
                  <a:pt x="5797" y="20547"/>
                  <a:pt x="5813" y="20616"/>
                </a:cubicBezTo>
                <a:cubicBezTo>
                  <a:pt x="5922" y="21167"/>
                  <a:pt x="6193" y="21547"/>
                  <a:pt x="6488" y="21461"/>
                </a:cubicBezTo>
                <a:cubicBezTo>
                  <a:pt x="6783" y="21375"/>
                  <a:pt x="7025" y="20840"/>
                  <a:pt x="7056" y="20185"/>
                </a:cubicBezTo>
                <a:cubicBezTo>
                  <a:pt x="7095" y="19307"/>
                  <a:pt x="6791" y="18587"/>
                  <a:pt x="6410" y="18587"/>
                </a:cubicBezTo>
                <a:close/>
                <a:moveTo>
                  <a:pt x="17404" y="18587"/>
                </a:moveTo>
                <a:cubicBezTo>
                  <a:pt x="17132" y="18587"/>
                  <a:pt x="16908" y="18948"/>
                  <a:pt x="16807" y="19448"/>
                </a:cubicBezTo>
                <a:cubicBezTo>
                  <a:pt x="16799" y="19500"/>
                  <a:pt x="16768" y="19550"/>
                  <a:pt x="16737" y="19550"/>
                </a:cubicBezTo>
                <a:lnTo>
                  <a:pt x="15860" y="19550"/>
                </a:lnTo>
                <a:cubicBezTo>
                  <a:pt x="15829" y="19550"/>
                  <a:pt x="15805" y="19517"/>
                  <a:pt x="15790" y="19448"/>
                </a:cubicBezTo>
                <a:cubicBezTo>
                  <a:pt x="15689" y="18948"/>
                  <a:pt x="15455" y="18586"/>
                  <a:pt x="15183" y="18603"/>
                </a:cubicBezTo>
                <a:cubicBezTo>
                  <a:pt x="14786" y="18603"/>
                  <a:pt x="14469" y="19395"/>
                  <a:pt x="14546" y="20325"/>
                </a:cubicBezTo>
                <a:cubicBezTo>
                  <a:pt x="14593" y="20877"/>
                  <a:pt x="14795" y="21342"/>
                  <a:pt x="15052" y="21445"/>
                </a:cubicBezTo>
                <a:cubicBezTo>
                  <a:pt x="15378" y="21600"/>
                  <a:pt x="15666" y="21202"/>
                  <a:pt x="15782" y="20616"/>
                </a:cubicBezTo>
                <a:cubicBezTo>
                  <a:pt x="15798" y="20564"/>
                  <a:pt x="15819" y="20514"/>
                  <a:pt x="15850" y="20514"/>
                </a:cubicBezTo>
                <a:lnTo>
                  <a:pt x="16737" y="20514"/>
                </a:lnTo>
                <a:cubicBezTo>
                  <a:pt x="16768" y="20514"/>
                  <a:pt x="16791" y="20547"/>
                  <a:pt x="16807" y="20616"/>
                </a:cubicBezTo>
                <a:cubicBezTo>
                  <a:pt x="16916" y="21167"/>
                  <a:pt x="17187" y="21547"/>
                  <a:pt x="17482" y="21461"/>
                </a:cubicBezTo>
                <a:cubicBezTo>
                  <a:pt x="17777" y="21375"/>
                  <a:pt x="18019" y="20840"/>
                  <a:pt x="18050" y="20185"/>
                </a:cubicBezTo>
                <a:cubicBezTo>
                  <a:pt x="18089" y="19307"/>
                  <a:pt x="17785" y="18587"/>
                  <a:pt x="17404" y="18587"/>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4" name="House"/>
          <p:cNvSpPr/>
          <p:nvPr/>
        </p:nvSpPr>
        <p:spPr>
          <a:xfrm>
            <a:off x="7327078" y="6325773"/>
            <a:ext cx="1281788" cy="820547"/>
          </a:xfrm>
          <a:custGeom>
            <a:avLst/>
            <a:gdLst/>
            <a:ahLst/>
            <a:cxnLst>
              <a:cxn ang="0">
                <a:pos x="wd2" y="hd2"/>
              </a:cxn>
              <a:cxn ang="5400000">
                <a:pos x="wd2" y="hd2"/>
              </a:cxn>
              <a:cxn ang="10800000">
                <a:pos x="wd2" y="hd2"/>
              </a:cxn>
              <a:cxn ang="16200000">
                <a:pos x="wd2" y="hd2"/>
              </a:cxn>
            </a:cxnLst>
            <a:rect l="0" t="0" r="r" b="b"/>
            <a:pathLst>
              <a:path w="21600" h="21600" extrusionOk="0">
                <a:moveTo>
                  <a:pt x="16423" y="0"/>
                </a:moveTo>
                <a:lnTo>
                  <a:pt x="16423" y="1823"/>
                </a:lnTo>
                <a:lnTo>
                  <a:pt x="648" y="1823"/>
                </a:lnTo>
                <a:lnTo>
                  <a:pt x="0" y="11097"/>
                </a:lnTo>
                <a:lnTo>
                  <a:pt x="21600" y="11097"/>
                </a:lnTo>
                <a:lnTo>
                  <a:pt x="20950" y="1823"/>
                </a:lnTo>
                <a:lnTo>
                  <a:pt x="18193" y="1823"/>
                </a:lnTo>
                <a:lnTo>
                  <a:pt x="18193" y="0"/>
                </a:lnTo>
                <a:lnTo>
                  <a:pt x="16423" y="0"/>
                </a:lnTo>
                <a:close/>
                <a:moveTo>
                  <a:pt x="10800" y="4341"/>
                </a:moveTo>
                <a:lnTo>
                  <a:pt x="13520" y="6440"/>
                </a:lnTo>
                <a:lnTo>
                  <a:pt x="13520" y="7611"/>
                </a:lnTo>
                <a:lnTo>
                  <a:pt x="10800" y="5512"/>
                </a:lnTo>
                <a:lnTo>
                  <a:pt x="8078" y="7611"/>
                </a:lnTo>
                <a:lnTo>
                  <a:pt x="8078" y="6440"/>
                </a:lnTo>
                <a:lnTo>
                  <a:pt x="10800" y="4341"/>
                </a:lnTo>
                <a:close/>
                <a:moveTo>
                  <a:pt x="9332" y="7590"/>
                </a:moveTo>
                <a:lnTo>
                  <a:pt x="9332" y="8792"/>
                </a:lnTo>
                <a:lnTo>
                  <a:pt x="12266" y="8792"/>
                </a:lnTo>
                <a:lnTo>
                  <a:pt x="12266" y="7590"/>
                </a:lnTo>
                <a:lnTo>
                  <a:pt x="12864" y="8051"/>
                </a:lnTo>
                <a:lnTo>
                  <a:pt x="12864" y="9619"/>
                </a:lnTo>
                <a:lnTo>
                  <a:pt x="8735" y="9619"/>
                </a:lnTo>
                <a:lnTo>
                  <a:pt x="8735" y="8051"/>
                </a:lnTo>
                <a:lnTo>
                  <a:pt x="9332" y="7590"/>
                </a:lnTo>
                <a:close/>
                <a:moveTo>
                  <a:pt x="948" y="11913"/>
                </a:moveTo>
                <a:lnTo>
                  <a:pt x="948" y="21600"/>
                </a:lnTo>
                <a:lnTo>
                  <a:pt x="20652" y="21600"/>
                </a:lnTo>
                <a:lnTo>
                  <a:pt x="20652" y="11913"/>
                </a:lnTo>
                <a:lnTo>
                  <a:pt x="948" y="11913"/>
                </a:lnTo>
                <a:close/>
                <a:moveTo>
                  <a:pt x="3390" y="13540"/>
                </a:moveTo>
                <a:lnTo>
                  <a:pt x="7298" y="13540"/>
                </a:lnTo>
                <a:lnTo>
                  <a:pt x="7298" y="17867"/>
                </a:lnTo>
                <a:lnTo>
                  <a:pt x="3390" y="17867"/>
                </a:lnTo>
                <a:lnTo>
                  <a:pt x="3390" y="13540"/>
                </a:lnTo>
                <a:close/>
                <a:moveTo>
                  <a:pt x="9381" y="13540"/>
                </a:moveTo>
                <a:lnTo>
                  <a:pt x="12217" y="13540"/>
                </a:lnTo>
                <a:lnTo>
                  <a:pt x="12217" y="19922"/>
                </a:lnTo>
                <a:lnTo>
                  <a:pt x="9381" y="19922"/>
                </a:lnTo>
                <a:lnTo>
                  <a:pt x="9381" y="13540"/>
                </a:lnTo>
                <a:close/>
                <a:moveTo>
                  <a:pt x="14302" y="13540"/>
                </a:moveTo>
                <a:lnTo>
                  <a:pt x="18208" y="13540"/>
                </a:lnTo>
                <a:lnTo>
                  <a:pt x="18208" y="17867"/>
                </a:lnTo>
                <a:lnTo>
                  <a:pt x="14302" y="17867"/>
                </a:lnTo>
                <a:lnTo>
                  <a:pt x="14302" y="1354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15" name="Store"/>
          <p:cNvSpPr/>
          <p:nvPr/>
        </p:nvSpPr>
        <p:spPr>
          <a:xfrm>
            <a:off x="9238798" y="6246595"/>
            <a:ext cx="1281787" cy="978902"/>
          </a:xfrm>
          <a:custGeom>
            <a:avLst/>
            <a:gdLst/>
            <a:ahLst/>
            <a:cxnLst>
              <a:cxn ang="0">
                <a:pos x="wd2" y="hd2"/>
              </a:cxn>
              <a:cxn ang="5400000">
                <a:pos x="wd2" y="hd2"/>
              </a:cxn>
              <a:cxn ang="10800000">
                <a:pos x="wd2" y="hd2"/>
              </a:cxn>
              <a:cxn ang="16200000">
                <a:pos x="wd2" y="hd2"/>
              </a:cxn>
            </a:cxnLst>
            <a:rect l="0" t="0" r="r" b="b"/>
            <a:pathLst>
              <a:path w="21600" h="21600" extrusionOk="0">
                <a:moveTo>
                  <a:pt x="5901" y="0"/>
                </a:moveTo>
                <a:lnTo>
                  <a:pt x="5901" y="3628"/>
                </a:lnTo>
                <a:lnTo>
                  <a:pt x="7055" y="3628"/>
                </a:lnTo>
                <a:lnTo>
                  <a:pt x="7055" y="4787"/>
                </a:lnTo>
                <a:lnTo>
                  <a:pt x="2174" y="4787"/>
                </a:lnTo>
                <a:lnTo>
                  <a:pt x="0" y="9742"/>
                </a:lnTo>
                <a:cubicBezTo>
                  <a:pt x="0" y="10276"/>
                  <a:pt x="355" y="10709"/>
                  <a:pt x="791" y="10709"/>
                </a:cubicBezTo>
                <a:cubicBezTo>
                  <a:pt x="1168" y="10709"/>
                  <a:pt x="1481" y="10387"/>
                  <a:pt x="1560" y="9955"/>
                </a:cubicBezTo>
                <a:cubicBezTo>
                  <a:pt x="1639" y="10387"/>
                  <a:pt x="1954" y="10709"/>
                  <a:pt x="2331" y="10709"/>
                </a:cubicBezTo>
                <a:cubicBezTo>
                  <a:pt x="2707" y="10709"/>
                  <a:pt x="3021" y="10387"/>
                  <a:pt x="3100" y="9955"/>
                </a:cubicBezTo>
                <a:cubicBezTo>
                  <a:pt x="3179" y="10387"/>
                  <a:pt x="3494" y="10709"/>
                  <a:pt x="3871" y="10709"/>
                </a:cubicBezTo>
                <a:cubicBezTo>
                  <a:pt x="4247" y="10709"/>
                  <a:pt x="4561" y="10387"/>
                  <a:pt x="4640" y="9955"/>
                </a:cubicBezTo>
                <a:cubicBezTo>
                  <a:pt x="4719" y="10387"/>
                  <a:pt x="5034" y="10709"/>
                  <a:pt x="5411" y="10709"/>
                </a:cubicBezTo>
                <a:cubicBezTo>
                  <a:pt x="5787" y="10709"/>
                  <a:pt x="6101" y="10387"/>
                  <a:pt x="6180" y="9955"/>
                </a:cubicBezTo>
                <a:cubicBezTo>
                  <a:pt x="6259" y="10387"/>
                  <a:pt x="6574" y="10709"/>
                  <a:pt x="6950" y="10709"/>
                </a:cubicBezTo>
                <a:cubicBezTo>
                  <a:pt x="7327" y="10709"/>
                  <a:pt x="7642" y="10387"/>
                  <a:pt x="7721" y="9955"/>
                </a:cubicBezTo>
                <a:cubicBezTo>
                  <a:pt x="7800" y="10387"/>
                  <a:pt x="8114" y="10709"/>
                  <a:pt x="8490" y="10709"/>
                </a:cubicBezTo>
                <a:cubicBezTo>
                  <a:pt x="8867" y="10709"/>
                  <a:pt x="9182" y="10387"/>
                  <a:pt x="9261" y="9955"/>
                </a:cubicBezTo>
                <a:cubicBezTo>
                  <a:pt x="9340" y="10387"/>
                  <a:pt x="9654" y="10709"/>
                  <a:pt x="10030" y="10709"/>
                </a:cubicBezTo>
                <a:cubicBezTo>
                  <a:pt x="10407" y="10709"/>
                  <a:pt x="10722" y="10387"/>
                  <a:pt x="10801" y="9955"/>
                </a:cubicBezTo>
                <a:cubicBezTo>
                  <a:pt x="10880" y="10387"/>
                  <a:pt x="11193" y="10709"/>
                  <a:pt x="11570" y="10709"/>
                </a:cubicBezTo>
                <a:cubicBezTo>
                  <a:pt x="11946" y="10709"/>
                  <a:pt x="12262" y="10387"/>
                  <a:pt x="12341" y="9955"/>
                </a:cubicBezTo>
                <a:cubicBezTo>
                  <a:pt x="12420" y="10387"/>
                  <a:pt x="12733" y="10709"/>
                  <a:pt x="13110" y="10709"/>
                </a:cubicBezTo>
                <a:cubicBezTo>
                  <a:pt x="13486" y="10709"/>
                  <a:pt x="13801" y="10387"/>
                  <a:pt x="13881" y="9955"/>
                </a:cubicBezTo>
                <a:cubicBezTo>
                  <a:pt x="13960" y="10387"/>
                  <a:pt x="14273" y="10709"/>
                  <a:pt x="14650" y="10709"/>
                </a:cubicBezTo>
                <a:cubicBezTo>
                  <a:pt x="15026" y="10709"/>
                  <a:pt x="15341" y="10387"/>
                  <a:pt x="15420" y="9955"/>
                </a:cubicBezTo>
                <a:cubicBezTo>
                  <a:pt x="15499" y="10387"/>
                  <a:pt x="15815" y="10709"/>
                  <a:pt x="16191" y="10709"/>
                </a:cubicBezTo>
                <a:cubicBezTo>
                  <a:pt x="16568" y="10709"/>
                  <a:pt x="16881" y="10387"/>
                  <a:pt x="16960" y="9955"/>
                </a:cubicBezTo>
                <a:cubicBezTo>
                  <a:pt x="17039" y="10387"/>
                  <a:pt x="17354" y="10709"/>
                  <a:pt x="17731" y="10709"/>
                </a:cubicBezTo>
                <a:cubicBezTo>
                  <a:pt x="18107" y="10709"/>
                  <a:pt x="18421" y="10387"/>
                  <a:pt x="18500" y="9955"/>
                </a:cubicBezTo>
                <a:cubicBezTo>
                  <a:pt x="18579" y="10387"/>
                  <a:pt x="18894" y="10709"/>
                  <a:pt x="19271" y="10709"/>
                </a:cubicBezTo>
                <a:cubicBezTo>
                  <a:pt x="19647" y="10709"/>
                  <a:pt x="19961" y="10387"/>
                  <a:pt x="20040" y="9955"/>
                </a:cubicBezTo>
                <a:cubicBezTo>
                  <a:pt x="20119" y="10387"/>
                  <a:pt x="20434" y="10709"/>
                  <a:pt x="20811" y="10709"/>
                </a:cubicBezTo>
                <a:cubicBezTo>
                  <a:pt x="21247" y="10709"/>
                  <a:pt x="21600" y="10276"/>
                  <a:pt x="21600" y="9742"/>
                </a:cubicBezTo>
                <a:lnTo>
                  <a:pt x="19428" y="4787"/>
                </a:lnTo>
                <a:lnTo>
                  <a:pt x="14545" y="4787"/>
                </a:lnTo>
                <a:lnTo>
                  <a:pt x="14545" y="3628"/>
                </a:lnTo>
                <a:lnTo>
                  <a:pt x="15699" y="3628"/>
                </a:lnTo>
                <a:lnTo>
                  <a:pt x="15699" y="0"/>
                </a:lnTo>
                <a:lnTo>
                  <a:pt x="5901" y="0"/>
                </a:lnTo>
                <a:close/>
                <a:moveTo>
                  <a:pt x="7876" y="3628"/>
                </a:moveTo>
                <a:lnTo>
                  <a:pt x="13724" y="3628"/>
                </a:lnTo>
                <a:lnTo>
                  <a:pt x="13724" y="4787"/>
                </a:lnTo>
                <a:lnTo>
                  <a:pt x="7876" y="4787"/>
                </a:lnTo>
                <a:lnTo>
                  <a:pt x="7876" y="3628"/>
                </a:lnTo>
                <a:close/>
                <a:moveTo>
                  <a:pt x="1224" y="11763"/>
                </a:moveTo>
                <a:lnTo>
                  <a:pt x="1224" y="19095"/>
                </a:lnTo>
                <a:lnTo>
                  <a:pt x="9484" y="19095"/>
                </a:lnTo>
                <a:lnTo>
                  <a:pt x="9484" y="13117"/>
                </a:lnTo>
                <a:lnTo>
                  <a:pt x="12116" y="13117"/>
                </a:lnTo>
                <a:lnTo>
                  <a:pt x="12116" y="19095"/>
                </a:lnTo>
                <a:lnTo>
                  <a:pt x="20377" y="19095"/>
                </a:lnTo>
                <a:lnTo>
                  <a:pt x="20377" y="11763"/>
                </a:lnTo>
                <a:lnTo>
                  <a:pt x="1224" y="11763"/>
                </a:lnTo>
                <a:close/>
                <a:moveTo>
                  <a:pt x="2371" y="13117"/>
                </a:moveTo>
                <a:lnTo>
                  <a:pt x="5004" y="13117"/>
                </a:lnTo>
                <a:lnTo>
                  <a:pt x="5004" y="16302"/>
                </a:lnTo>
                <a:lnTo>
                  <a:pt x="2371" y="16302"/>
                </a:lnTo>
                <a:lnTo>
                  <a:pt x="2371" y="13117"/>
                </a:lnTo>
                <a:close/>
                <a:moveTo>
                  <a:pt x="5928" y="13117"/>
                </a:moveTo>
                <a:lnTo>
                  <a:pt x="8561" y="13117"/>
                </a:lnTo>
                <a:lnTo>
                  <a:pt x="8561" y="16302"/>
                </a:lnTo>
                <a:lnTo>
                  <a:pt x="5928" y="16302"/>
                </a:lnTo>
                <a:lnTo>
                  <a:pt x="5928" y="13117"/>
                </a:lnTo>
                <a:close/>
                <a:moveTo>
                  <a:pt x="13041" y="13117"/>
                </a:moveTo>
                <a:lnTo>
                  <a:pt x="15673" y="13117"/>
                </a:lnTo>
                <a:lnTo>
                  <a:pt x="15673" y="16302"/>
                </a:lnTo>
                <a:lnTo>
                  <a:pt x="13041" y="16302"/>
                </a:lnTo>
                <a:lnTo>
                  <a:pt x="13041" y="13117"/>
                </a:lnTo>
                <a:close/>
                <a:moveTo>
                  <a:pt x="16598" y="13117"/>
                </a:moveTo>
                <a:lnTo>
                  <a:pt x="19230" y="13117"/>
                </a:lnTo>
                <a:lnTo>
                  <a:pt x="19230" y="16302"/>
                </a:lnTo>
                <a:lnTo>
                  <a:pt x="16598" y="16302"/>
                </a:lnTo>
                <a:lnTo>
                  <a:pt x="16598" y="13117"/>
                </a:lnTo>
                <a:close/>
                <a:moveTo>
                  <a:pt x="11270" y="15428"/>
                </a:moveTo>
                <a:lnTo>
                  <a:pt x="11270" y="17177"/>
                </a:lnTo>
                <a:lnTo>
                  <a:pt x="11764" y="17177"/>
                </a:lnTo>
                <a:lnTo>
                  <a:pt x="11764" y="15428"/>
                </a:lnTo>
                <a:lnTo>
                  <a:pt x="11270" y="15428"/>
                </a:lnTo>
                <a:close/>
                <a:moveTo>
                  <a:pt x="19" y="20290"/>
                </a:moveTo>
                <a:lnTo>
                  <a:pt x="19" y="21600"/>
                </a:lnTo>
                <a:lnTo>
                  <a:pt x="21581" y="21600"/>
                </a:lnTo>
                <a:lnTo>
                  <a:pt x="21581" y="20290"/>
                </a:lnTo>
                <a:lnTo>
                  <a:pt x="19" y="2029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Review"/>
          <p:cNvSpPr txBox="1">
            <a:spLocks noGrp="1"/>
          </p:cNvSpPr>
          <p:nvPr>
            <p:ph type="title"/>
          </p:nvPr>
        </p:nvSpPr>
        <p:spPr>
          <a:prstGeom prst="rect">
            <a:avLst/>
          </a:prstGeom>
        </p:spPr>
        <p:txBody>
          <a:bodyPr/>
          <a:lstStyle/>
          <a:p>
            <a:r>
              <a:t>Check point</a:t>
            </a:r>
          </a:p>
        </p:txBody>
      </p:sp>
      <p:sp>
        <p:nvSpPr>
          <p:cNvPr id="232" name="Human trafficking has been defined…"/>
          <p:cNvSpPr txBox="1">
            <a:spLocks noGrp="1"/>
          </p:cNvSpPr>
          <p:nvPr>
            <p:ph type="body" idx="1"/>
          </p:nvPr>
        </p:nvSpPr>
        <p:spPr>
          <a:prstGeom prst="rect">
            <a:avLst/>
          </a:prstGeom>
        </p:spPr>
        <p:txBody>
          <a:bodyPr/>
          <a:lstStyle/>
          <a:p>
            <a:pPr marL="301752" indent="-301752" defTabSz="420623">
              <a:spcBef>
                <a:spcPts val="3000"/>
              </a:spcBef>
              <a:buBlip>
                <a:blip r:embed="rId3"/>
              </a:buBlip>
              <a:defRPr sz="2400"/>
            </a:pPr>
            <a:r>
              <a:rPr dirty="0"/>
              <a:t>Scope of trafficking in the US has been addressed</a:t>
            </a:r>
          </a:p>
          <a:p>
            <a:pPr marL="301752" indent="-301752" defTabSz="420623">
              <a:spcBef>
                <a:spcPts val="3000"/>
              </a:spcBef>
              <a:buBlip>
                <a:blip r:embed="rId3"/>
              </a:buBlip>
              <a:defRPr sz="2400"/>
            </a:pPr>
            <a:r>
              <a:rPr dirty="0"/>
              <a:t>Types of victims has been described</a:t>
            </a:r>
          </a:p>
          <a:p>
            <a:pPr marL="301752" indent="-301752" defTabSz="420623">
              <a:spcBef>
                <a:spcPts val="3000"/>
              </a:spcBef>
              <a:buBlip>
                <a:blip r:embed="rId3"/>
              </a:buBlip>
              <a:defRPr sz="2400"/>
            </a:pPr>
            <a:r>
              <a:rPr dirty="0"/>
              <a:t>Warning signs have been defined</a:t>
            </a:r>
          </a:p>
          <a:p>
            <a:pPr marL="301752" indent="-301752" defTabSz="420623">
              <a:spcBef>
                <a:spcPts val="3000"/>
              </a:spcBef>
              <a:buBlip>
                <a:blip r:embed="rId3"/>
              </a:buBlip>
              <a:defRPr sz="2400"/>
            </a:pPr>
            <a:r>
              <a:rPr dirty="0"/>
              <a:t>Human trafficking has been defined</a:t>
            </a:r>
          </a:p>
          <a:p>
            <a:pPr marL="603504" lvl="1" indent="-301752" defTabSz="420623">
              <a:spcBef>
                <a:spcPts val="3000"/>
              </a:spcBef>
              <a:buClr>
                <a:srgbClr val="BEBEBE"/>
              </a:buClr>
              <a:buSzPct val="125000"/>
              <a:buChar char="•"/>
              <a:defRPr sz="2400"/>
            </a:pPr>
            <a:r>
              <a:rPr dirty="0"/>
              <a:t>Sex trafficking &amp; Labor trafficking</a:t>
            </a:r>
          </a:p>
          <a:p>
            <a:pPr marL="301752" indent="-301752" defTabSz="420623">
              <a:spcBef>
                <a:spcPts val="3000"/>
              </a:spcBef>
              <a:buBlip>
                <a:blip r:embed="rId3"/>
              </a:buBlip>
              <a:defRPr sz="2400"/>
            </a:pPr>
            <a:r>
              <a:rPr dirty="0"/>
              <a:t>Video and scenarios have been demonstrated</a:t>
            </a:r>
          </a:p>
          <a:p>
            <a:pPr marL="603504" lvl="1" indent="-301752" defTabSz="420623">
              <a:spcBef>
                <a:spcPts val="3000"/>
              </a:spcBef>
              <a:buClr>
                <a:srgbClr val="BEBEBE"/>
              </a:buClr>
              <a:buSzPct val="125000"/>
              <a:buChar char="•"/>
              <a:defRPr sz="2400"/>
            </a:pPr>
            <a:r>
              <a:rPr dirty="0"/>
              <a:t>Children can become victims of </a:t>
            </a:r>
            <a:r>
              <a:rPr dirty="0" smtClean="0"/>
              <a:t>trafficking</a:t>
            </a:r>
            <a:endParaRPr dirty="0"/>
          </a:p>
        </p:txBody>
      </p:sp>
      <p:sp>
        <p:nvSpPr>
          <p:cNvPr id="234" name="Dingbat Check"/>
          <p:cNvSpPr/>
          <p:nvPr/>
        </p:nvSpPr>
        <p:spPr>
          <a:xfrm>
            <a:off x="7216518" y="2991627"/>
            <a:ext cx="576877" cy="548223"/>
          </a:xfrm>
          <a:custGeom>
            <a:avLst/>
            <a:gdLst/>
            <a:ahLst/>
            <a:cxnLst>
              <a:cxn ang="0">
                <a:pos x="wd2" y="hd2"/>
              </a:cxn>
              <a:cxn ang="5400000">
                <a:pos x="wd2" y="hd2"/>
              </a:cxn>
              <a:cxn ang="10800000">
                <a:pos x="wd2" y="hd2"/>
              </a:cxn>
              <a:cxn ang="16200000">
                <a:pos x="wd2" y="hd2"/>
              </a:cxn>
            </a:cxnLst>
            <a:rect l="0" t="0" r="r" b="b"/>
            <a:pathLst>
              <a:path w="21452" h="20405"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35" name="Dingbat Check"/>
          <p:cNvSpPr/>
          <p:nvPr/>
        </p:nvSpPr>
        <p:spPr>
          <a:xfrm>
            <a:off x="5516705" y="3750536"/>
            <a:ext cx="576877" cy="548224"/>
          </a:xfrm>
          <a:custGeom>
            <a:avLst/>
            <a:gdLst/>
            <a:ahLst/>
            <a:cxnLst>
              <a:cxn ang="0">
                <a:pos x="wd2" y="hd2"/>
              </a:cxn>
              <a:cxn ang="5400000">
                <a:pos x="wd2" y="hd2"/>
              </a:cxn>
              <a:cxn ang="10800000">
                <a:pos x="wd2" y="hd2"/>
              </a:cxn>
              <a:cxn ang="16200000">
                <a:pos x="wd2" y="hd2"/>
              </a:cxn>
            </a:cxnLst>
            <a:rect l="0" t="0" r="r" b="b"/>
            <a:pathLst>
              <a:path w="21452" h="20405"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36" name="Dingbat Check"/>
          <p:cNvSpPr/>
          <p:nvPr/>
        </p:nvSpPr>
        <p:spPr>
          <a:xfrm>
            <a:off x="5137530" y="4586780"/>
            <a:ext cx="576877" cy="548224"/>
          </a:xfrm>
          <a:custGeom>
            <a:avLst/>
            <a:gdLst/>
            <a:ahLst/>
            <a:cxnLst>
              <a:cxn ang="0">
                <a:pos x="wd2" y="hd2"/>
              </a:cxn>
              <a:cxn ang="5400000">
                <a:pos x="wd2" y="hd2"/>
              </a:cxn>
              <a:cxn ang="10800000">
                <a:pos x="wd2" y="hd2"/>
              </a:cxn>
              <a:cxn ang="16200000">
                <a:pos x="wd2" y="hd2"/>
              </a:cxn>
            </a:cxnLst>
            <a:rect l="0" t="0" r="r" b="b"/>
            <a:pathLst>
              <a:path w="21452" h="20405"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37" name="Dingbat Check"/>
          <p:cNvSpPr/>
          <p:nvPr/>
        </p:nvSpPr>
        <p:spPr>
          <a:xfrm>
            <a:off x="5516705" y="5240315"/>
            <a:ext cx="576877" cy="548223"/>
          </a:xfrm>
          <a:custGeom>
            <a:avLst/>
            <a:gdLst/>
            <a:ahLst/>
            <a:cxnLst>
              <a:cxn ang="0">
                <a:pos x="wd2" y="hd2"/>
              </a:cxn>
              <a:cxn ang="5400000">
                <a:pos x="wd2" y="hd2"/>
              </a:cxn>
              <a:cxn ang="10800000">
                <a:pos x="wd2" y="hd2"/>
              </a:cxn>
              <a:cxn ang="16200000">
                <a:pos x="wd2" y="hd2"/>
              </a:cxn>
            </a:cxnLst>
            <a:rect l="0" t="0" r="r" b="b"/>
            <a:pathLst>
              <a:path w="21452" h="20405"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38" name="Dingbat Check"/>
          <p:cNvSpPr/>
          <p:nvPr/>
        </p:nvSpPr>
        <p:spPr>
          <a:xfrm>
            <a:off x="6772864" y="6700435"/>
            <a:ext cx="576876" cy="548223"/>
          </a:xfrm>
          <a:custGeom>
            <a:avLst/>
            <a:gdLst/>
            <a:ahLst/>
            <a:cxnLst>
              <a:cxn ang="0">
                <a:pos x="wd2" y="hd2"/>
              </a:cxn>
              <a:cxn ang="5400000">
                <a:pos x="wd2" y="hd2"/>
              </a:cxn>
              <a:cxn ang="10800000">
                <a:pos x="wd2" y="hd2"/>
              </a:cxn>
              <a:cxn ang="16200000">
                <a:pos x="wd2" y="hd2"/>
              </a:cxn>
            </a:cxnLst>
            <a:rect l="0" t="0" r="r" b="b"/>
            <a:pathLst>
              <a:path w="21452" h="20405"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rocessing &amp; scenarios"/>
          <p:cNvSpPr txBox="1">
            <a:spLocks noGrp="1"/>
          </p:cNvSpPr>
          <p:nvPr>
            <p:ph type="title"/>
          </p:nvPr>
        </p:nvSpPr>
        <p:spPr>
          <a:xfrm>
            <a:off x="508000" y="596900"/>
            <a:ext cx="11988800" cy="3239994"/>
          </a:xfrm>
          <a:prstGeom prst="rect">
            <a:avLst/>
          </a:prstGeom>
        </p:spPr>
        <p:txBody>
          <a:bodyPr>
            <a:normAutofit fontScale="90000"/>
          </a:bodyPr>
          <a:lstStyle/>
          <a:p>
            <a:r>
              <a:rPr dirty="0"/>
              <a:t>Processing &amp; </a:t>
            </a:r>
            <a:r>
              <a:rPr dirty="0" smtClean="0"/>
              <a:t>scenarios</a:t>
            </a:r>
            <a:r>
              <a:rPr lang="en-US" dirty="0" smtClean="0"/>
              <a:t> – answer the questions down in your notebook Page 39L</a:t>
            </a:r>
            <a:endParaRPr dirty="0"/>
          </a:p>
        </p:txBody>
      </p:sp>
      <p:sp>
        <p:nvSpPr>
          <p:cNvPr id="220" name="Jane ran away from home after a big fight with her mom. She met an older guy who said she could stay at his house.…"/>
          <p:cNvSpPr txBox="1">
            <a:spLocks noGrp="1"/>
          </p:cNvSpPr>
          <p:nvPr>
            <p:ph type="body" idx="1"/>
          </p:nvPr>
        </p:nvSpPr>
        <p:spPr>
          <a:prstGeom prst="rect">
            <a:avLst/>
          </a:prstGeom>
        </p:spPr>
        <p:txBody>
          <a:bodyPr/>
          <a:lstStyle/>
          <a:p>
            <a:pPr>
              <a:buBlip>
                <a:blip r:embed="rId3"/>
              </a:buBlip>
            </a:pPr>
            <a:r>
              <a:rPr lang="en-US" dirty="0" smtClean="0"/>
              <a:t>1. </a:t>
            </a:r>
            <a:r>
              <a:rPr dirty="0" smtClean="0"/>
              <a:t>Jane </a:t>
            </a:r>
            <a:r>
              <a:rPr dirty="0"/>
              <a:t>ran away from home after a big fight with her mom. She met an older guy who said she could stay at his house. </a:t>
            </a:r>
          </a:p>
          <a:p>
            <a:pPr>
              <a:buBlip>
                <a:blip r:embed="rId3"/>
              </a:buBlip>
            </a:pPr>
            <a:r>
              <a:rPr dirty="0"/>
              <a:t>What advice would you give Jane?</a:t>
            </a:r>
          </a:p>
        </p:txBody>
      </p:sp>
      <p:sp>
        <p:nvSpPr>
          <p:cNvPr id="221" name="Child at Play"/>
          <p:cNvSpPr/>
          <p:nvPr/>
        </p:nvSpPr>
        <p:spPr>
          <a:xfrm>
            <a:off x="9628056" y="6051999"/>
            <a:ext cx="1870559" cy="2537534"/>
          </a:xfrm>
          <a:custGeom>
            <a:avLst/>
            <a:gdLst/>
            <a:ahLst/>
            <a:cxnLst>
              <a:cxn ang="0">
                <a:pos x="wd2" y="hd2"/>
              </a:cxn>
              <a:cxn ang="5400000">
                <a:pos x="wd2" y="hd2"/>
              </a:cxn>
              <a:cxn ang="10800000">
                <a:pos x="wd2" y="hd2"/>
              </a:cxn>
              <a:cxn ang="16200000">
                <a:pos x="wd2" y="hd2"/>
              </a:cxn>
            </a:cxnLst>
            <a:rect l="0" t="0" r="r" b="b"/>
            <a:pathLst>
              <a:path w="21386" h="21580" extrusionOk="0">
                <a:moveTo>
                  <a:pt x="12654" y="0"/>
                </a:moveTo>
                <a:cubicBezTo>
                  <a:pt x="12170" y="-6"/>
                  <a:pt x="12012" y="51"/>
                  <a:pt x="12012" y="51"/>
                </a:cubicBezTo>
                <a:lnTo>
                  <a:pt x="11943" y="79"/>
                </a:lnTo>
                <a:cubicBezTo>
                  <a:pt x="11837" y="62"/>
                  <a:pt x="11641" y="45"/>
                  <a:pt x="11256" y="140"/>
                </a:cubicBezTo>
                <a:cubicBezTo>
                  <a:pt x="10863" y="258"/>
                  <a:pt x="9776" y="724"/>
                  <a:pt x="10033" y="2168"/>
                </a:cubicBezTo>
                <a:cubicBezTo>
                  <a:pt x="10162" y="2893"/>
                  <a:pt x="10621" y="3102"/>
                  <a:pt x="11074" y="3478"/>
                </a:cubicBezTo>
                <a:cubicBezTo>
                  <a:pt x="11278" y="3647"/>
                  <a:pt x="11369" y="3855"/>
                  <a:pt x="11369" y="3900"/>
                </a:cubicBezTo>
                <a:cubicBezTo>
                  <a:pt x="11362" y="4079"/>
                  <a:pt x="11332" y="4187"/>
                  <a:pt x="11294" y="4260"/>
                </a:cubicBezTo>
                <a:cubicBezTo>
                  <a:pt x="11165" y="4243"/>
                  <a:pt x="11082" y="4191"/>
                  <a:pt x="10923" y="4270"/>
                </a:cubicBezTo>
                <a:cubicBezTo>
                  <a:pt x="10908" y="4276"/>
                  <a:pt x="10856" y="4321"/>
                  <a:pt x="10803" y="4372"/>
                </a:cubicBezTo>
                <a:cubicBezTo>
                  <a:pt x="10621" y="4434"/>
                  <a:pt x="8906" y="5226"/>
                  <a:pt x="7290" y="6502"/>
                </a:cubicBezTo>
                <a:cubicBezTo>
                  <a:pt x="7282" y="6508"/>
                  <a:pt x="7282" y="6507"/>
                  <a:pt x="7282" y="6512"/>
                </a:cubicBezTo>
                <a:cubicBezTo>
                  <a:pt x="7260" y="6524"/>
                  <a:pt x="7245" y="6540"/>
                  <a:pt x="7245" y="6546"/>
                </a:cubicBezTo>
                <a:cubicBezTo>
                  <a:pt x="7177" y="6608"/>
                  <a:pt x="6503" y="7012"/>
                  <a:pt x="6466" y="7248"/>
                </a:cubicBezTo>
                <a:cubicBezTo>
                  <a:pt x="6435" y="7484"/>
                  <a:pt x="6595" y="8175"/>
                  <a:pt x="6791" y="8793"/>
                </a:cubicBezTo>
                <a:cubicBezTo>
                  <a:pt x="7026" y="9518"/>
                  <a:pt x="7463" y="10351"/>
                  <a:pt x="7441" y="10609"/>
                </a:cubicBezTo>
                <a:cubicBezTo>
                  <a:pt x="7433" y="10682"/>
                  <a:pt x="7312" y="10985"/>
                  <a:pt x="7372" y="11125"/>
                </a:cubicBezTo>
                <a:cubicBezTo>
                  <a:pt x="7486" y="11384"/>
                  <a:pt x="7843" y="11491"/>
                  <a:pt x="7835" y="11626"/>
                </a:cubicBezTo>
                <a:cubicBezTo>
                  <a:pt x="7820" y="11817"/>
                  <a:pt x="7901" y="11913"/>
                  <a:pt x="8014" y="11958"/>
                </a:cubicBezTo>
                <a:cubicBezTo>
                  <a:pt x="8007" y="12194"/>
                  <a:pt x="8007" y="12390"/>
                  <a:pt x="8007" y="12469"/>
                </a:cubicBezTo>
                <a:cubicBezTo>
                  <a:pt x="8015" y="12564"/>
                  <a:pt x="8037" y="13132"/>
                  <a:pt x="8014" y="13227"/>
                </a:cubicBezTo>
                <a:cubicBezTo>
                  <a:pt x="7818" y="14250"/>
                  <a:pt x="7221" y="14957"/>
                  <a:pt x="7183" y="15008"/>
                </a:cubicBezTo>
                <a:cubicBezTo>
                  <a:pt x="7146" y="15058"/>
                  <a:pt x="7078" y="15167"/>
                  <a:pt x="7101" y="15211"/>
                </a:cubicBezTo>
                <a:cubicBezTo>
                  <a:pt x="7154" y="15307"/>
                  <a:pt x="7327" y="15380"/>
                  <a:pt x="7478" y="15464"/>
                </a:cubicBezTo>
                <a:cubicBezTo>
                  <a:pt x="7539" y="15498"/>
                  <a:pt x="7646" y="15549"/>
                  <a:pt x="7766" y="15605"/>
                </a:cubicBezTo>
                <a:lnTo>
                  <a:pt x="7743" y="15666"/>
                </a:lnTo>
                <a:cubicBezTo>
                  <a:pt x="7728" y="15700"/>
                  <a:pt x="7691" y="15727"/>
                  <a:pt x="7646" y="15733"/>
                </a:cubicBezTo>
                <a:cubicBezTo>
                  <a:pt x="7072" y="15795"/>
                  <a:pt x="6535" y="15834"/>
                  <a:pt x="5833" y="16019"/>
                </a:cubicBezTo>
                <a:cubicBezTo>
                  <a:pt x="4548" y="16362"/>
                  <a:pt x="3966" y="16756"/>
                  <a:pt x="2629" y="17076"/>
                </a:cubicBezTo>
                <a:cubicBezTo>
                  <a:pt x="2606" y="17065"/>
                  <a:pt x="2584" y="17054"/>
                  <a:pt x="2553" y="17043"/>
                </a:cubicBezTo>
                <a:cubicBezTo>
                  <a:pt x="2508" y="17032"/>
                  <a:pt x="2440" y="17043"/>
                  <a:pt x="2440" y="17043"/>
                </a:cubicBezTo>
                <a:cubicBezTo>
                  <a:pt x="2228" y="16902"/>
                  <a:pt x="2161" y="16880"/>
                  <a:pt x="1829" y="16823"/>
                </a:cubicBezTo>
                <a:cubicBezTo>
                  <a:pt x="1564" y="16784"/>
                  <a:pt x="1283" y="16823"/>
                  <a:pt x="1283" y="16823"/>
                </a:cubicBezTo>
                <a:cubicBezTo>
                  <a:pt x="1124" y="16784"/>
                  <a:pt x="1005" y="16751"/>
                  <a:pt x="853" y="16790"/>
                </a:cubicBezTo>
                <a:cubicBezTo>
                  <a:pt x="612" y="16863"/>
                  <a:pt x="557" y="16941"/>
                  <a:pt x="497" y="17076"/>
                </a:cubicBezTo>
                <a:lnTo>
                  <a:pt x="317" y="17452"/>
                </a:lnTo>
                <a:cubicBezTo>
                  <a:pt x="257" y="17587"/>
                  <a:pt x="263" y="17727"/>
                  <a:pt x="339" y="17845"/>
                </a:cubicBezTo>
                <a:cubicBezTo>
                  <a:pt x="392" y="17963"/>
                  <a:pt x="437" y="18111"/>
                  <a:pt x="369" y="18302"/>
                </a:cubicBezTo>
                <a:cubicBezTo>
                  <a:pt x="301" y="18499"/>
                  <a:pt x="150" y="18441"/>
                  <a:pt x="29" y="18880"/>
                </a:cubicBezTo>
                <a:cubicBezTo>
                  <a:pt x="-99" y="19318"/>
                  <a:pt x="233" y="20004"/>
                  <a:pt x="263" y="20082"/>
                </a:cubicBezTo>
                <a:cubicBezTo>
                  <a:pt x="301" y="20161"/>
                  <a:pt x="565" y="20381"/>
                  <a:pt x="905" y="20269"/>
                </a:cubicBezTo>
                <a:cubicBezTo>
                  <a:pt x="1238" y="20156"/>
                  <a:pt x="1133" y="19784"/>
                  <a:pt x="1269" y="19475"/>
                </a:cubicBezTo>
                <a:cubicBezTo>
                  <a:pt x="1405" y="19166"/>
                  <a:pt x="1608" y="19059"/>
                  <a:pt x="1699" y="18852"/>
                </a:cubicBezTo>
                <a:cubicBezTo>
                  <a:pt x="1827" y="18576"/>
                  <a:pt x="2727" y="18364"/>
                  <a:pt x="2818" y="18105"/>
                </a:cubicBezTo>
                <a:cubicBezTo>
                  <a:pt x="3717" y="17897"/>
                  <a:pt x="5400" y="17677"/>
                  <a:pt x="6126" y="17536"/>
                </a:cubicBezTo>
                <a:cubicBezTo>
                  <a:pt x="6904" y="17390"/>
                  <a:pt x="8808" y="17015"/>
                  <a:pt x="8808" y="17015"/>
                </a:cubicBezTo>
                <a:cubicBezTo>
                  <a:pt x="8921" y="16992"/>
                  <a:pt x="9029" y="16953"/>
                  <a:pt x="9119" y="16908"/>
                </a:cubicBezTo>
                <a:cubicBezTo>
                  <a:pt x="9263" y="16840"/>
                  <a:pt x="9459" y="16627"/>
                  <a:pt x="9466" y="16621"/>
                </a:cubicBezTo>
                <a:lnTo>
                  <a:pt x="9752" y="16318"/>
                </a:lnTo>
                <a:cubicBezTo>
                  <a:pt x="9858" y="16346"/>
                  <a:pt x="10192" y="16239"/>
                  <a:pt x="10260" y="16154"/>
                </a:cubicBezTo>
                <a:cubicBezTo>
                  <a:pt x="10592" y="15733"/>
                  <a:pt x="11468" y="14548"/>
                  <a:pt x="11521" y="14486"/>
                </a:cubicBezTo>
                <a:cubicBezTo>
                  <a:pt x="11573" y="14430"/>
                  <a:pt x="11642" y="14356"/>
                  <a:pt x="11740" y="14418"/>
                </a:cubicBezTo>
                <a:cubicBezTo>
                  <a:pt x="11793" y="14451"/>
                  <a:pt x="12141" y="14711"/>
                  <a:pt x="12715" y="15161"/>
                </a:cubicBezTo>
                <a:cubicBezTo>
                  <a:pt x="13463" y="15751"/>
                  <a:pt x="14006" y="15958"/>
                  <a:pt x="14059" y="15981"/>
                </a:cubicBezTo>
                <a:cubicBezTo>
                  <a:pt x="14263" y="16059"/>
                  <a:pt x="14702" y="15504"/>
                  <a:pt x="14831" y="15352"/>
                </a:cubicBezTo>
                <a:lnTo>
                  <a:pt x="14861" y="15362"/>
                </a:lnTo>
                <a:cubicBezTo>
                  <a:pt x="14907" y="15379"/>
                  <a:pt x="14928" y="15418"/>
                  <a:pt x="14920" y="15452"/>
                </a:cubicBezTo>
                <a:cubicBezTo>
                  <a:pt x="14822" y="15845"/>
                  <a:pt x="14823" y="16436"/>
                  <a:pt x="15020" y="17038"/>
                </a:cubicBezTo>
                <a:cubicBezTo>
                  <a:pt x="15352" y="18032"/>
                  <a:pt x="16053" y="18712"/>
                  <a:pt x="16212" y="18920"/>
                </a:cubicBezTo>
                <a:cubicBezTo>
                  <a:pt x="16439" y="19212"/>
                  <a:pt x="16568" y="19656"/>
                  <a:pt x="16568" y="19656"/>
                </a:cubicBezTo>
                <a:cubicBezTo>
                  <a:pt x="16629" y="19858"/>
                  <a:pt x="16651" y="19981"/>
                  <a:pt x="16651" y="19970"/>
                </a:cubicBezTo>
                <a:cubicBezTo>
                  <a:pt x="16659" y="19981"/>
                  <a:pt x="16658" y="20005"/>
                  <a:pt x="16665" y="20016"/>
                </a:cubicBezTo>
                <a:cubicBezTo>
                  <a:pt x="16665" y="20027"/>
                  <a:pt x="16650" y="20027"/>
                  <a:pt x="16627" y="20049"/>
                </a:cubicBezTo>
                <a:cubicBezTo>
                  <a:pt x="16582" y="20077"/>
                  <a:pt x="16590" y="20110"/>
                  <a:pt x="16620" y="20177"/>
                </a:cubicBezTo>
                <a:cubicBezTo>
                  <a:pt x="16628" y="20189"/>
                  <a:pt x="16599" y="20206"/>
                  <a:pt x="16561" y="20279"/>
                </a:cubicBezTo>
                <a:cubicBezTo>
                  <a:pt x="16523" y="20352"/>
                  <a:pt x="16561" y="20667"/>
                  <a:pt x="16599" y="20808"/>
                </a:cubicBezTo>
                <a:cubicBezTo>
                  <a:pt x="16637" y="20931"/>
                  <a:pt x="16778" y="21133"/>
                  <a:pt x="16816" y="21183"/>
                </a:cubicBezTo>
                <a:cubicBezTo>
                  <a:pt x="16824" y="21189"/>
                  <a:pt x="16826" y="21201"/>
                  <a:pt x="16826" y="21206"/>
                </a:cubicBezTo>
                <a:cubicBezTo>
                  <a:pt x="16856" y="21330"/>
                  <a:pt x="16901" y="21436"/>
                  <a:pt x="17015" y="21498"/>
                </a:cubicBezTo>
                <a:cubicBezTo>
                  <a:pt x="17135" y="21565"/>
                  <a:pt x="17354" y="21594"/>
                  <a:pt x="17551" y="21572"/>
                </a:cubicBezTo>
                <a:lnTo>
                  <a:pt x="18025" y="21498"/>
                </a:lnTo>
                <a:cubicBezTo>
                  <a:pt x="18222" y="21470"/>
                  <a:pt x="18389" y="21385"/>
                  <a:pt x="18495" y="21273"/>
                </a:cubicBezTo>
                <a:cubicBezTo>
                  <a:pt x="18616" y="21177"/>
                  <a:pt x="18766" y="21065"/>
                  <a:pt x="19038" y="21015"/>
                </a:cubicBezTo>
                <a:cubicBezTo>
                  <a:pt x="19310" y="20959"/>
                  <a:pt x="19326" y="21089"/>
                  <a:pt x="19930" y="20943"/>
                </a:cubicBezTo>
                <a:cubicBezTo>
                  <a:pt x="20535" y="20797"/>
                  <a:pt x="21198" y="20218"/>
                  <a:pt x="21274" y="20156"/>
                </a:cubicBezTo>
                <a:cubicBezTo>
                  <a:pt x="21372" y="20117"/>
                  <a:pt x="21501" y="19819"/>
                  <a:pt x="21191" y="19651"/>
                </a:cubicBezTo>
                <a:cubicBezTo>
                  <a:pt x="20874" y="19482"/>
                  <a:pt x="20481" y="19746"/>
                  <a:pt x="20027" y="19819"/>
                </a:cubicBezTo>
                <a:cubicBezTo>
                  <a:pt x="19581" y="19887"/>
                  <a:pt x="19302" y="19780"/>
                  <a:pt x="19000" y="19763"/>
                </a:cubicBezTo>
                <a:cubicBezTo>
                  <a:pt x="18698" y="19752"/>
                  <a:pt x="18284" y="19566"/>
                  <a:pt x="18186" y="19538"/>
                </a:cubicBezTo>
                <a:cubicBezTo>
                  <a:pt x="18163" y="19527"/>
                  <a:pt x="18133" y="19526"/>
                  <a:pt x="18110" y="19526"/>
                </a:cubicBezTo>
                <a:cubicBezTo>
                  <a:pt x="18050" y="19526"/>
                  <a:pt x="18002" y="19498"/>
                  <a:pt x="17987" y="19459"/>
                </a:cubicBezTo>
                <a:cubicBezTo>
                  <a:pt x="17882" y="19066"/>
                  <a:pt x="17452" y="17459"/>
                  <a:pt x="17362" y="17155"/>
                </a:cubicBezTo>
                <a:cubicBezTo>
                  <a:pt x="17127" y="16385"/>
                  <a:pt x="16704" y="15513"/>
                  <a:pt x="16689" y="15429"/>
                </a:cubicBezTo>
                <a:cubicBezTo>
                  <a:pt x="16659" y="15261"/>
                  <a:pt x="16710" y="15076"/>
                  <a:pt x="16703" y="14880"/>
                </a:cubicBezTo>
                <a:cubicBezTo>
                  <a:pt x="16695" y="14812"/>
                  <a:pt x="16667" y="14520"/>
                  <a:pt x="16455" y="14369"/>
                </a:cubicBezTo>
                <a:lnTo>
                  <a:pt x="16349" y="14277"/>
                </a:lnTo>
                <a:cubicBezTo>
                  <a:pt x="16364" y="14232"/>
                  <a:pt x="16122" y="13918"/>
                  <a:pt x="16084" y="13879"/>
                </a:cubicBezTo>
                <a:cubicBezTo>
                  <a:pt x="15722" y="13525"/>
                  <a:pt x="15215" y="13093"/>
                  <a:pt x="14580" y="12599"/>
                </a:cubicBezTo>
                <a:cubicBezTo>
                  <a:pt x="14074" y="12205"/>
                  <a:pt x="13614" y="11884"/>
                  <a:pt x="13282" y="11659"/>
                </a:cubicBezTo>
                <a:cubicBezTo>
                  <a:pt x="13357" y="11631"/>
                  <a:pt x="13991" y="11514"/>
                  <a:pt x="14014" y="11424"/>
                </a:cubicBezTo>
                <a:cubicBezTo>
                  <a:pt x="14014" y="11424"/>
                  <a:pt x="14014" y="11198"/>
                  <a:pt x="14044" y="10226"/>
                </a:cubicBezTo>
                <a:cubicBezTo>
                  <a:pt x="14082" y="8973"/>
                  <a:pt x="14233" y="8574"/>
                  <a:pt x="14233" y="8574"/>
                </a:cubicBezTo>
                <a:cubicBezTo>
                  <a:pt x="14256" y="8495"/>
                  <a:pt x="14400" y="8480"/>
                  <a:pt x="14453" y="8553"/>
                </a:cubicBezTo>
                <a:lnTo>
                  <a:pt x="14543" y="8686"/>
                </a:lnTo>
                <a:cubicBezTo>
                  <a:pt x="14573" y="8731"/>
                  <a:pt x="14618" y="8777"/>
                  <a:pt x="14663" y="8811"/>
                </a:cubicBezTo>
                <a:cubicBezTo>
                  <a:pt x="14671" y="8817"/>
                  <a:pt x="14679" y="8828"/>
                  <a:pt x="14687" y="8839"/>
                </a:cubicBezTo>
                <a:cubicBezTo>
                  <a:pt x="14785" y="9025"/>
                  <a:pt x="15102" y="9120"/>
                  <a:pt x="15411" y="9064"/>
                </a:cubicBezTo>
                <a:cubicBezTo>
                  <a:pt x="15411" y="9064"/>
                  <a:pt x="16417" y="8929"/>
                  <a:pt x="17211" y="8788"/>
                </a:cubicBezTo>
                <a:cubicBezTo>
                  <a:pt x="17755" y="8693"/>
                  <a:pt x="18941" y="8417"/>
                  <a:pt x="19175" y="8367"/>
                </a:cubicBezTo>
                <a:cubicBezTo>
                  <a:pt x="19296" y="8322"/>
                  <a:pt x="19461" y="8344"/>
                  <a:pt x="19491" y="8344"/>
                </a:cubicBezTo>
                <a:cubicBezTo>
                  <a:pt x="19665" y="8344"/>
                  <a:pt x="19878" y="8315"/>
                  <a:pt x="19999" y="8293"/>
                </a:cubicBezTo>
                <a:cubicBezTo>
                  <a:pt x="19999" y="8293"/>
                  <a:pt x="20383" y="8204"/>
                  <a:pt x="20473" y="8170"/>
                </a:cubicBezTo>
                <a:cubicBezTo>
                  <a:pt x="20829" y="8075"/>
                  <a:pt x="20693" y="7856"/>
                  <a:pt x="20700" y="7654"/>
                </a:cubicBezTo>
                <a:cubicBezTo>
                  <a:pt x="20708" y="7457"/>
                  <a:pt x="20669" y="7299"/>
                  <a:pt x="20669" y="7299"/>
                </a:cubicBezTo>
                <a:cubicBezTo>
                  <a:pt x="20669" y="7299"/>
                  <a:pt x="20730" y="7136"/>
                  <a:pt x="20625" y="7046"/>
                </a:cubicBezTo>
                <a:cubicBezTo>
                  <a:pt x="20511" y="6951"/>
                  <a:pt x="19998" y="7080"/>
                  <a:pt x="19635" y="7125"/>
                </a:cubicBezTo>
                <a:cubicBezTo>
                  <a:pt x="19605" y="7137"/>
                  <a:pt x="19508" y="7159"/>
                  <a:pt x="19470" y="7159"/>
                </a:cubicBezTo>
                <a:cubicBezTo>
                  <a:pt x="19311" y="7153"/>
                  <a:pt x="19190" y="7169"/>
                  <a:pt x="19144" y="7253"/>
                </a:cubicBezTo>
                <a:cubicBezTo>
                  <a:pt x="19061" y="7315"/>
                  <a:pt x="19015" y="7574"/>
                  <a:pt x="18962" y="7619"/>
                </a:cubicBezTo>
                <a:cubicBezTo>
                  <a:pt x="18864" y="7742"/>
                  <a:pt x="18329" y="7727"/>
                  <a:pt x="17022" y="7800"/>
                </a:cubicBezTo>
                <a:cubicBezTo>
                  <a:pt x="16531" y="7822"/>
                  <a:pt x="16063" y="7833"/>
                  <a:pt x="15881" y="7838"/>
                </a:cubicBezTo>
                <a:cubicBezTo>
                  <a:pt x="15836" y="7838"/>
                  <a:pt x="15791" y="7822"/>
                  <a:pt x="15768" y="7794"/>
                </a:cubicBezTo>
                <a:lnTo>
                  <a:pt x="15397" y="7260"/>
                </a:lnTo>
                <a:cubicBezTo>
                  <a:pt x="15337" y="7131"/>
                  <a:pt x="15313" y="6906"/>
                  <a:pt x="14927" y="6221"/>
                </a:cubicBezTo>
                <a:cubicBezTo>
                  <a:pt x="14897" y="6176"/>
                  <a:pt x="14528" y="5180"/>
                  <a:pt x="14415" y="5029"/>
                </a:cubicBezTo>
                <a:cubicBezTo>
                  <a:pt x="14370" y="4972"/>
                  <a:pt x="14362" y="4882"/>
                  <a:pt x="14113" y="4725"/>
                </a:cubicBezTo>
                <a:cubicBezTo>
                  <a:pt x="13947" y="4624"/>
                  <a:pt x="13598" y="4607"/>
                  <a:pt x="13379" y="4613"/>
                </a:cubicBezTo>
                <a:cubicBezTo>
                  <a:pt x="13348" y="4545"/>
                  <a:pt x="13343" y="4468"/>
                  <a:pt x="13388" y="4423"/>
                </a:cubicBezTo>
                <a:cubicBezTo>
                  <a:pt x="13464" y="4344"/>
                  <a:pt x="13667" y="4388"/>
                  <a:pt x="13931" y="4416"/>
                </a:cubicBezTo>
                <a:cubicBezTo>
                  <a:pt x="14075" y="4433"/>
                  <a:pt x="14474" y="4451"/>
                  <a:pt x="14587" y="4428"/>
                </a:cubicBezTo>
                <a:cubicBezTo>
                  <a:pt x="14731" y="4400"/>
                  <a:pt x="14837" y="4310"/>
                  <a:pt x="14852" y="4226"/>
                </a:cubicBezTo>
                <a:cubicBezTo>
                  <a:pt x="14859" y="4170"/>
                  <a:pt x="14867" y="4097"/>
                  <a:pt x="14890" y="4058"/>
                </a:cubicBezTo>
                <a:cubicBezTo>
                  <a:pt x="14935" y="3985"/>
                  <a:pt x="15058" y="3956"/>
                  <a:pt x="15126" y="3945"/>
                </a:cubicBezTo>
                <a:cubicBezTo>
                  <a:pt x="15269" y="3923"/>
                  <a:pt x="15177" y="3798"/>
                  <a:pt x="15154" y="3759"/>
                </a:cubicBezTo>
                <a:cubicBezTo>
                  <a:pt x="15124" y="3714"/>
                  <a:pt x="15185" y="3703"/>
                  <a:pt x="15223" y="3680"/>
                </a:cubicBezTo>
                <a:cubicBezTo>
                  <a:pt x="15260" y="3663"/>
                  <a:pt x="15298" y="3630"/>
                  <a:pt x="15298" y="3591"/>
                </a:cubicBezTo>
                <a:cubicBezTo>
                  <a:pt x="15306" y="3557"/>
                  <a:pt x="15261" y="3551"/>
                  <a:pt x="15246" y="3455"/>
                </a:cubicBezTo>
                <a:cubicBezTo>
                  <a:pt x="15239" y="3410"/>
                  <a:pt x="15209" y="3349"/>
                  <a:pt x="15277" y="3338"/>
                </a:cubicBezTo>
                <a:cubicBezTo>
                  <a:pt x="15315" y="3332"/>
                  <a:pt x="15458" y="3310"/>
                  <a:pt x="15511" y="3215"/>
                </a:cubicBezTo>
                <a:cubicBezTo>
                  <a:pt x="15556" y="3119"/>
                  <a:pt x="15480" y="3024"/>
                  <a:pt x="15442" y="2990"/>
                </a:cubicBezTo>
                <a:cubicBezTo>
                  <a:pt x="15412" y="2962"/>
                  <a:pt x="15351" y="2893"/>
                  <a:pt x="15336" y="2871"/>
                </a:cubicBezTo>
                <a:cubicBezTo>
                  <a:pt x="15313" y="2848"/>
                  <a:pt x="15245" y="2793"/>
                  <a:pt x="15230" y="2765"/>
                </a:cubicBezTo>
                <a:cubicBezTo>
                  <a:pt x="15215" y="2743"/>
                  <a:pt x="15171" y="2663"/>
                  <a:pt x="15164" y="2618"/>
                </a:cubicBezTo>
                <a:cubicBezTo>
                  <a:pt x="15156" y="2573"/>
                  <a:pt x="15139" y="2557"/>
                  <a:pt x="15192" y="2467"/>
                </a:cubicBezTo>
                <a:cubicBezTo>
                  <a:pt x="15237" y="2377"/>
                  <a:pt x="15275" y="2326"/>
                  <a:pt x="15298" y="2275"/>
                </a:cubicBezTo>
                <a:cubicBezTo>
                  <a:pt x="15321" y="2230"/>
                  <a:pt x="15366" y="2107"/>
                  <a:pt x="15374" y="2022"/>
                </a:cubicBezTo>
                <a:cubicBezTo>
                  <a:pt x="15381" y="1944"/>
                  <a:pt x="15397" y="1837"/>
                  <a:pt x="15329" y="1657"/>
                </a:cubicBezTo>
                <a:cubicBezTo>
                  <a:pt x="15268" y="1506"/>
                  <a:pt x="15179" y="1421"/>
                  <a:pt x="15126" y="1376"/>
                </a:cubicBezTo>
                <a:cubicBezTo>
                  <a:pt x="15133" y="1371"/>
                  <a:pt x="15359" y="1174"/>
                  <a:pt x="15253" y="1034"/>
                </a:cubicBezTo>
                <a:cubicBezTo>
                  <a:pt x="15193" y="950"/>
                  <a:pt x="15058" y="764"/>
                  <a:pt x="14710" y="641"/>
                </a:cubicBezTo>
                <a:cubicBezTo>
                  <a:pt x="14272" y="483"/>
                  <a:pt x="14036" y="11"/>
                  <a:pt x="12654" y="0"/>
                </a:cubicBezTo>
                <a:close/>
                <a:moveTo>
                  <a:pt x="9242" y="7252"/>
                </a:moveTo>
                <a:cubicBezTo>
                  <a:pt x="9253" y="7257"/>
                  <a:pt x="9254" y="7270"/>
                  <a:pt x="9247" y="7282"/>
                </a:cubicBezTo>
                <a:cubicBezTo>
                  <a:pt x="9111" y="7568"/>
                  <a:pt x="9034" y="7742"/>
                  <a:pt x="8883" y="8181"/>
                </a:cubicBezTo>
                <a:cubicBezTo>
                  <a:pt x="8709" y="8709"/>
                  <a:pt x="8657" y="9525"/>
                  <a:pt x="8650" y="9986"/>
                </a:cubicBezTo>
                <a:cubicBezTo>
                  <a:pt x="8657" y="10087"/>
                  <a:pt x="8507" y="10411"/>
                  <a:pt x="8402" y="10372"/>
                </a:cubicBezTo>
                <a:cubicBezTo>
                  <a:pt x="8371" y="10327"/>
                  <a:pt x="8333" y="10283"/>
                  <a:pt x="8333" y="10272"/>
                </a:cubicBezTo>
                <a:cubicBezTo>
                  <a:pt x="8333" y="10221"/>
                  <a:pt x="8128" y="9609"/>
                  <a:pt x="8203" y="8839"/>
                </a:cubicBezTo>
                <a:cubicBezTo>
                  <a:pt x="8264" y="8288"/>
                  <a:pt x="8136" y="7878"/>
                  <a:pt x="8114" y="7726"/>
                </a:cubicBezTo>
                <a:cubicBezTo>
                  <a:pt x="8114" y="7720"/>
                  <a:pt x="8128" y="7698"/>
                  <a:pt x="8158" y="7670"/>
                </a:cubicBezTo>
                <a:cubicBezTo>
                  <a:pt x="8234" y="7754"/>
                  <a:pt x="8296" y="7816"/>
                  <a:pt x="8326" y="7838"/>
                </a:cubicBezTo>
                <a:cubicBezTo>
                  <a:pt x="8402" y="7911"/>
                  <a:pt x="8468" y="7843"/>
                  <a:pt x="8468" y="7843"/>
                </a:cubicBezTo>
                <a:cubicBezTo>
                  <a:pt x="8468" y="7843"/>
                  <a:pt x="9170" y="7288"/>
                  <a:pt x="9185" y="7271"/>
                </a:cubicBezTo>
                <a:cubicBezTo>
                  <a:pt x="9212" y="7249"/>
                  <a:pt x="9232" y="7246"/>
                  <a:pt x="9242" y="7252"/>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rocessing &amp; scenarios"/>
          <p:cNvSpPr txBox="1">
            <a:spLocks noGrp="1"/>
          </p:cNvSpPr>
          <p:nvPr>
            <p:ph type="title"/>
          </p:nvPr>
        </p:nvSpPr>
        <p:spPr>
          <a:prstGeom prst="rect">
            <a:avLst/>
          </a:prstGeom>
        </p:spPr>
        <p:txBody>
          <a:bodyPr>
            <a:normAutofit fontScale="90000"/>
          </a:bodyPr>
          <a:lstStyle/>
          <a:p>
            <a:r>
              <a:rPr lang="en-US" dirty="0"/>
              <a:t>Processing &amp; scenarios – answer the questions down in your notebook Page 39L</a:t>
            </a:r>
            <a:endParaRPr dirty="0"/>
          </a:p>
        </p:txBody>
      </p:sp>
      <p:sp>
        <p:nvSpPr>
          <p:cNvPr id="226" name="John really wants an iPhone and new sneakers but his parents said no. He meets a man who says he can give him anything he wants for free.…"/>
          <p:cNvSpPr txBox="1">
            <a:spLocks noGrp="1"/>
          </p:cNvSpPr>
          <p:nvPr>
            <p:ph type="body" idx="1"/>
          </p:nvPr>
        </p:nvSpPr>
        <p:spPr>
          <a:prstGeom prst="rect">
            <a:avLst/>
          </a:prstGeom>
        </p:spPr>
        <p:txBody>
          <a:bodyPr/>
          <a:lstStyle/>
          <a:p>
            <a:pPr>
              <a:buBlip>
                <a:blip r:embed="rId3"/>
              </a:buBlip>
            </a:pPr>
            <a:r>
              <a:rPr lang="en-US" dirty="0" smtClean="0"/>
              <a:t>2. </a:t>
            </a:r>
            <a:r>
              <a:rPr dirty="0" smtClean="0"/>
              <a:t>John </a:t>
            </a:r>
            <a:r>
              <a:rPr dirty="0"/>
              <a:t>really wants an iPhone and new sneakers but his parents said no. He meets a man who says he can give him anything he wants for free.</a:t>
            </a:r>
          </a:p>
          <a:p>
            <a:pPr>
              <a:buBlip>
                <a:blip r:embed="rId3"/>
              </a:buBlip>
            </a:pPr>
            <a:r>
              <a:rPr dirty="0"/>
              <a:t>What advice would you give John?</a:t>
            </a:r>
          </a:p>
        </p:txBody>
      </p:sp>
      <p:sp>
        <p:nvSpPr>
          <p:cNvPr id="227" name="Cash"/>
          <p:cNvSpPr/>
          <p:nvPr/>
        </p:nvSpPr>
        <p:spPr>
          <a:xfrm>
            <a:off x="8498051" y="6735067"/>
            <a:ext cx="2837345" cy="11637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rgbClr val="4B6531"/>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view"/>
          <p:cNvSpPr txBox="1">
            <a:spLocks noGrp="1"/>
          </p:cNvSpPr>
          <p:nvPr>
            <p:ph type="title"/>
          </p:nvPr>
        </p:nvSpPr>
        <p:spPr>
          <a:prstGeom prst="rect">
            <a:avLst/>
          </a:prstGeom>
        </p:spPr>
        <p:txBody>
          <a:bodyPr>
            <a:normAutofit fontScale="90000"/>
          </a:bodyPr>
          <a:lstStyle/>
          <a:p>
            <a:r>
              <a:rPr lang="en-US" dirty="0"/>
              <a:t>Processing &amp; scenarios – answer the questions down in your notebook Page 39L</a:t>
            </a:r>
            <a:endParaRPr dirty="0"/>
          </a:p>
        </p:txBody>
      </p:sp>
      <p:sp>
        <p:nvSpPr>
          <p:cNvPr id="243" name="Jane is 14 years old. She ran away from home and met a 22 year old man named Joe online. He invited her to stay at his house."/>
          <p:cNvSpPr txBox="1">
            <a:spLocks noGrp="1"/>
          </p:cNvSpPr>
          <p:nvPr>
            <p:ph type="body" idx="1"/>
          </p:nvPr>
        </p:nvSpPr>
        <p:spPr>
          <a:prstGeom prst="rect">
            <a:avLst/>
          </a:prstGeom>
        </p:spPr>
        <p:txBody>
          <a:bodyPr/>
          <a:lstStyle/>
          <a:p>
            <a:pPr>
              <a:buBlip>
                <a:blip r:embed="rId3"/>
              </a:buBlip>
            </a:pPr>
            <a:r>
              <a:rPr lang="en-US" dirty="0" smtClean="0"/>
              <a:t>3. Zoe</a:t>
            </a:r>
            <a:r>
              <a:rPr dirty="0" smtClean="0"/>
              <a:t> </a:t>
            </a:r>
            <a:r>
              <a:rPr dirty="0"/>
              <a:t>is 14 years old. She ran away from home and met a 22 year old man named Joe online. He invited her to stay at his house.</a:t>
            </a:r>
          </a:p>
          <a:p>
            <a:pPr>
              <a:buBlip>
                <a:blip r:embed="rId3"/>
              </a:buBlip>
            </a:pPr>
            <a:r>
              <a:rPr dirty="0"/>
              <a:t>What advice would you give </a:t>
            </a:r>
            <a:r>
              <a:rPr lang="en-US" dirty="0" smtClean="0"/>
              <a:t>Zoe</a:t>
            </a:r>
            <a:r>
              <a:rPr dirty="0" smtClean="0"/>
              <a:t>?</a:t>
            </a:r>
            <a:endParaRPr dirty="0"/>
          </a:p>
        </p:txBody>
      </p:sp>
      <p:sp>
        <p:nvSpPr>
          <p:cNvPr id="244" name="Home"/>
          <p:cNvSpPr/>
          <p:nvPr/>
        </p:nvSpPr>
        <p:spPr>
          <a:xfrm>
            <a:off x="5557389" y="2928091"/>
            <a:ext cx="1890024" cy="16928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Review"/>
          <p:cNvSpPr txBox="1">
            <a:spLocks noGrp="1"/>
          </p:cNvSpPr>
          <p:nvPr>
            <p:ph type="title"/>
          </p:nvPr>
        </p:nvSpPr>
        <p:spPr>
          <a:prstGeom prst="rect">
            <a:avLst/>
          </a:prstGeom>
        </p:spPr>
        <p:txBody>
          <a:bodyPr>
            <a:normAutofit fontScale="90000"/>
          </a:bodyPr>
          <a:lstStyle/>
          <a:p>
            <a:r>
              <a:rPr lang="en-US" dirty="0"/>
              <a:t>Processing &amp; scenarios – answer the questions down in your notebook Page 39L</a:t>
            </a:r>
            <a:endParaRPr dirty="0"/>
          </a:p>
        </p:txBody>
      </p:sp>
      <p:sp>
        <p:nvSpPr>
          <p:cNvPr id="249" name="Bill is 15 years old and was kicked out of his parent’s house. He met a man, Dave, at a 7-11. He invited him to his apartment for food and to warm up."/>
          <p:cNvSpPr txBox="1">
            <a:spLocks noGrp="1"/>
          </p:cNvSpPr>
          <p:nvPr>
            <p:ph type="body" idx="1"/>
          </p:nvPr>
        </p:nvSpPr>
        <p:spPr>
          <a:prstGeom prst="rect">
            <a:avLst/>
          </a:prstGeom>
        </p:spPr>
        <p:txBody>
          <a:bodyPr/>
          <a:lstStyle/>
          <a:p>
            <a:pPr>
              <a:buBlip>
                <a:blip r:embed="rId3"/>
              </a:buBlip>
            </a:pPr>
            <a:r>
              <a:rPr lang="en-US" dirty="0" smtClean="0"/>
              <a:t>4. </a:t>
            </a:r>
            <a:r>
              <a:rPr dirty="0" smtClean="0"/>
              <a:t>Bill </a:t>
            </a:r>
            <a:r>
              <a:rPr dirty="0"/>
              <a:t>is 15 years old and was kicked out of his parent’s house. He met a man, Dave, at a 7-11. He invited him to his apartment for food and to warm up. </a:t>
            </a:r>
          </a:p>
          <a:p>
            <a:pPr>
              <a:buBlip>
                <a:blip r:embed="rId3"/>
              </a:buBlip>
            </a:pPr>
            <a:r>
              <a:rPr dirty="0"/>
              <a:t>What advice would you give Bill?</a:t>
            </a:r>
          </a:p>
        </p:txBody>
      </p:sp>
      <p:sp>
        <p:nvSpPr>
          <p:cNvPr id="250" name="Home"/>
          <p:cNvSpPr/>
          <p:nvPr/>
        </p:nvSpPr>
        <p:spPr>
          <a:xfrm>
            <a:off x="5557389" y="2946267"/>
            <a:ext cx="1890024" cy="169286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Resources"/>
          <p:cNvSpPr txBox="1">
            <a:spLocks noGrp="1"/>
          </p:cNvSpPr>
          <p:nvPr>
            <p:ph type="title"/>
          </p:nvPr>
        </p:nvSpPr>
        <p:spPr>
          <a:prstGeom prst="rect">
            <a:avLst/>
          </a:prstGeom>
        </p:spPr>
        <p:txBody>
          <a:bodyPr/>
          <a:lstStyle/>
          <a:p>
            <a:r>
              <a:t>Resources</a:t>
            </a:r>
          </a:p>
        </p:txBody>
      </p:sp>
      <p:graphicFrame>
        <p:nvGraphicFramePr>
          <p:cNvPr id="255" name="Table"/>
          <p:cNvGraphicFramePr/>
          <p:nvPr/>
        </p:nvGraphicFramePr>
        <p:xfrm>
          <a:off x="6268342" y="2660649"/>
          <a:ext cx="6254219" cy="6656375"/>
        </p:xfrm>
        <a:graphic>
          <a:graphicData uri="http://schemas.openxmlformats.org/drawingml/2006/table">
            <a:tbl>
              <a:tblPr>
                <a:tableStyleId>{4C3C2611-4C71-4FC5-86AE-919BDF0F9419}</a:tableStyleId>
              </a:tblPr>
              <a:tblGrid>
                <a:gridCol w="6254219"/>
              </a:tblGrid>
              <a:tr h="1331275">
                <a:tc>
                  <a:txBody>
                    <a:bodyPr/>
                    <a:lstStyle/>
                    <a:p>
                      <a:pPr algn="l">
                        <a:lnSpc>
                          <a:spcPct val="120000"/>
                        </a:lnSpc>
                        <a:defRPr sz="2400">
                          <a:sym typeface="Helvetica Neue"/>
                        </a:defRPr>
                      </a:pPr>
                      <a:r>
                        <a:t>Suicide Line:</a:t>
                      </a:r>
                    </a:p>
                    <a:p>
                      <a:pPr algn="l">
                        <a:lnSpc>
                          <a:spcPct val="120000"/>
                        </a:lnSpc>
                        <a:defRPr sz="2400">
                          <a:sym typeface="Helvetica Neue"/>
                        </a:defRPr>
                      </a:pPr>
                      <a:r>
                        <a:t>1-877-727-4747 (877-CRISIS)</a:t>
                      </a:r>
                    </a:p>
                  </a:txBody>
                  <a:tcPr marL="50800" marR="50800" marT="50800" marB="50800" anchor="ctr" horzOverflow="overflow">
                    <a:lnL w="12700">
                      <a:solidFill>
                        <a:srgbClr val="FFFFFF"/>
                      </a:solidFill>
                      <a:miter lim="400000"/>
                    </a:lnL>
                    <a:lnR w="12700">
                      <a:solidFill>
                        <a:srgbClr val="FFFFFF"/>
                      </a:solidFill>
                      <a:miter lim="400000"/>
                    </a:lnR>
                  </a:tcPr>
                </a:tc>
              </a:tr>
              <a:tr h="1331275">
                <a:tc>
                  <a:txBody>
                    <a:bodyPr/>
                    <a:lstStyle/>
                    <a:p>
                      <a:pPr algn="l">
                        <a:lnSpc>
                          <a:spcPct val="120000"/>
                        </a:lnSpc>
                        <a:defRPr sz="2400">
                          <a:sym typeface="Helvetica Neue"/>
                        </a:defRPr>
                      </a:pPr>
                      <a:r>
                        <a:t>Suicide Prevention Lifeline:</a:t>
                      </a:r>
                    </a:p>
                    <a:p>
                      <a:pPr algn="l">
                        <a:lnSpc>
                          <a:spcPct val="120000"/>
                        </a:lnSpc>
                        <a:defRPr sz="2400">
                          <a:sym typeface="Helvetica Neue"/>
                        </a:defRPr>
                      </a:pPr>
                      <a:r>
                        <a:t>1-800-273-TALK (8255)</a:t>
                      </a:r>
                    </a:p>
                  </a:txBody>
                  <a:tcPr marL="50800" marR="50800" marT="50800" marB="50800" anchor="ctr" horzOverflow="overflow">
                    <a:lnL w="12700">
                      <a:solidFill>
                        <a:srgbClr val="FFFFFF"/>
                      </a:solidFill>
                      <a:miter lim="400000"/>
                    </a:lnL>
                    <a:lnR w="12700">
                      <a:solidFill>
                        <a:srgbClr val="FFFFFF"/>
                      </a:solidFill>
                      <a:miter lim="400000"/>
                    </a:lnR>
                  </a:tcPr>
                </a:tc>
              </a:tr>
              <a:tr h="1331275">
                <a:tc>
                  <a:txBody>
                    <a:bodyPr/>
                    <a:lstStyle/>
                    <a:p>
                      <a:pPr algn="l">
                        <a:lnSpc>
                          <a:spcPct val="120000"/>
                        </a:lnSpc>
                        <a:defRPr sz="2200">
                          <a:sym typeface="Helvetica Neue"/>
                        </a:defRPr>
                      </a:pPr>
                      <a:r>
                        <a:t>Teen line (Talk to another teen): </a:t>
                      </a:r>
                    </a:p>
                    <a:p>
                      <a:pPr algn="l">
                        <a:lnSpc>
                          <a:spcPct val="120000"/>
                        </a:lnSpc>
                        <a:defRPr sz="2200">
                          <a:sym typeface="Helvetica Neue"/>
                        </a:defRPr>
                      </a:pPr>
                      <a:r>
                        <a:t>1-800-855-4673 or 1-800-852-8336</a:t>
                      </a:r>
                    </a:p>
                    <a:p>
                      <a:pPr algn="l">
                        <a:lnSpc>
                          <a:spcPct val="120000"/>
                        </a:lnSpc>
                        <a:defRPr sz="2200">
                          <a:sym typeface="Helvetica Neue"/>
                        </a:defRPr>
                      </a:pPr>
                      <a:r>
                        <a:t>or text “TEEN” to 839863</a:t>
                      </a:r>
                    </a:p>
                  </a:txBody>
                  <a:tcPr marL="50800" marR="50800" marT="50800" marB="50800" anchor="ctr" horzOverflow="overflow">
                    <a:lnL w="12700">
                      <a:solidFill>
                        <a:srgbClr val="FFFFFF"/>
                      </a:solidFill>
                      <a:miter lim="400000"/>
                    </a:lnL>
                    <a:lnR w="12700">
                      <a:solidFill>
                        <a:srgbClr val="FFFFFF"/>
                      </a:solidFill>
                      <a:miter lim="400000"/>
                    </a:lnR>
                  </a:tcPr>
                </a:tc>
              </a:tr>
              <a:tr h="1331275">
                <a:tc>
                  <a:txBody>
                    <a:bodyPr/>
                    <a:lstStyle/>
                    <a:p>
                      <a:pPr algn="l">
                        <a:lnSpc>
                          <a:spcPct val="120000"/>
                        </a:lnSpc>
                        <a:defRPr>
                          <a:solidFill>
                            <a:srgbClr val="000000"/>
                          </a:solidFill>
                        </a:defRPr>
                      </a:pPr>
                      <a:r>
                        <a:rPr sz="2400">
                          <a:solidFill>
                            <a:srgbClr val="606060"/>
                          </a:solidFill>
                          <a:sym typeface="Helvetica Neue"/>
                        </a:rPr>
                        <a:t>Trevor Project (LGBTQ Suicide &amp; Crisis Intervention: 1-866-4887386</a:t>
                      </a:r>
                    </a:p>
                  </a:txBody>
                  <a:tcPr marL="50800" marR="50800" marT="50800" marB="50800" anchor="ctr" horzOverflow="overflow">
                    <a:lnL w="12700">
                      <a:solidFill>
                        <a:srgbClr val="FFFFFF"/>
                      </a:solidFill>
                      <a:miter lim="400000"/>
                    </a:lnL>
                    <a:lnR w="12700">
                      <a:solidFill>
                        <a:srgbClr val="FFFFFF"/>
                      </a:solidFill>
                      <a:miter lim="400000"/>
                    </a:lnR>
                  </a:tcPr>
                </a:tc>
              </a:tr>
              <a:tr h="1331275">
                <a:tc>
                  <a:txBody>
                    <a:bodyPr/>
                    <a:lstStyle/>
                    <a:p>
                      <a:pPr algn="l">
                        <a:lnSpc>
                          <a:spcPct val="120000"/>
                        </a:lnSpc>
                        <a:defRPr>
                          <a:solidFill>
                            <a:srgbClr val="000000"/>
                          </a:solidFill>
                        </a:defRPr>
                      </a:pPr>
                      <a:r>
                        <a:rPr sz="2400">
                          <a:solidFill>
                            <a:srgbClr val="606060"/>
                          </a:solidFill>
                          <a:sym typeface="Helvetica Neue"/>
                        </a:rPr>
                        <a:t>We Tip (Anonymous Tips &amp; Crime Reporting Hotline: 1-800-78-CRIME</a:t>
                      </a:r>
                    </a:p>
                  </a:txBody>
                  <a:tcPr marL="50800" marR="50800" marT="50800" marB="50800" anchor="ctr" horzOverflow="overflow">
                    <a:lnL w="12700">
                      <a:solidFill>
                        <a:srgbClr val="FFFFFF"/>
                      </a:solidFill>
                      <a:miter lim="400000"/>
                    </a:lnL>
                    <a:lnR w="12700">
                      <a:solidFill>
                        <a:srgbClr val="FFFFFF"/>
                      </a:solidFill>
                      <a:miter lim="400000"/>
                    </a:lnR>
                  </a:tcPr>
                </a:tc>
              </a:tr>
            </a:tbl>
          </a:graphicData>
        </a:graphic>
      </p:graphicFrame>
      <p:graphicFrame>
        <p:nvGraphicFramePr>
          <p:cNvPr id="256" name="Table"/>
          <p:cNvGraphicFramePr/>
          <p:nvPr/>
        </p:nvGraphicFramePr>
        <p:xfrm>
          <a:off x="508887" y="2666999"/>
          <a:ext cx="5341774" cy="6830508"/>
        </p:xfrm>
        <a:graphic>
          <a:graphicData uri="http://schemas.openxmlformats.org/drawingml/2006/table">
            <a:tbl>
              <a:tblPr>
                <a:tableStyleId>{4C3C2611-4C71-4FC5-86AE-919BDF0F9419}</a:tableStyleId>
              </a:tblPr>
              <a:tblGrid>
                <a:gridCol w="5341774"/>
              </a:tblGrid>
              <a:tr h="1059668">
                <a:tc>
                  <a:txBody>
                    <a:bodyPr/>
                    <a:lstStyle/>
                    <a:p>
                      <a:pPr algn="l">
                        <a:lnSpc>
                          <a:spcPct val="120000"/>
                        </a:lnSpc>
                        <a:defRPr sz="2400">
                          <a:sym typeface="Helvetica Neue"/>
                        </a:defRPr>
                      </a:pPr>
                      <a:r>
                        <a:t>American Civil Liberties Union (ACLU): </a:t>
                      </a:r>
                    </a:p>
                    <a:p>
                      <a:pPr algn="l">
                        <a:lnSpc>
                          <a:spcPct val="120000"/>
                        </a:lnSpc>
                        <a:defRPr sz="2400" u="sng">
                          <a:solidFill>
                            <a:srgbClr val="0000FF"/>
                          </a:solidFill>
                          <a:uFill>
                            <a:solidFill>
                              <a:srgbClr val="0000FF"/>
                            </a:solidFill>
                          </a:uFill>
                          <a:sym typeface="Helvetica Neue"/>
                        </a:defRPr>
                      </a:pPr>
                      <a:r>
                        <a:rPr>
                          <a:hlinkClick r:id="rId3"/>
                        </a:rPr>
                        <a:t>yourhealthyourrights.org</a:t>
                      </a:r>
                    </a:p>
                  </a:txBody>
                  <a:tcPr marL="50800" marR="50800" marT="50800" marB="50800" anchor="ctr" horzOverflow="overflow">
                    <a:lnL w="12700">
                      <a:solidFill>
                        <a:srgbClr val="FFFFFF"/>
                      </a:solidFill>
                      <a:miter lim="400000"/>
                    </a:lnL>
                    <a:lnR w="12700">
                      <a:solidFill>
                        <a:srgbClr val="FFFFFF"/>
                      </a:solidFill>
                      <a:miter lim="400000"/>
                    </a:lnR>
                  </a:tcPr>
                </a:tc>
              </a:tr>
              <a:tr h="1059668">
                <a:tc>
                  <a:txBody>
                    <a:bodyPr/>
                    <a:lstStyle/>
                    <a:p>
                      <a:pPr algn="l">
                        <a:lnSpc>
                          <a:spcPct val="120000"/>
                        </a:lnSpc>
                        <a:defRPr sz="2000">
                          <a:sym typeface="Helvetica Neue"/>
                        </a:defRPr>
                      </a:pPr>
                      <a:r>
                        <a:t>Coalition to Abolish Human Trafficking and Slavery (CAST):</a:t>
                      </a:r>
                    </a:p>
                    <a:p>
                      <a:pPr algn="l">
                        <a:lnSpc>
                          <a:spcPct val="120000"/>
                        </a:lnSpc>
                        <a:defRPr sz="2000">
                          <a:sym typeface="Helvetica Neue"/>
                        </a:defRPr>
                      </a:pPr>
                      <a:r>
                        <a:t>http://www.castla.org/</a:t>
                      </a:r>
                    </a:p>
                  </a:txBody>
                  <a:tcPr marL="50800" marR="50800" marT="50800" marB="50800" anchor="ctr" horzOverflow="overflow">
                    <a:lnL w="12700">
                      <a:solidFill>
                        <a:srgbClr val="FFFFFF"/>
                      </a:solidFill>
                      <a:miter lim="400000"/>
                    </a:lnL>
                    <a:lnR w="12700">
                      <a:solidFill>
                        <a:srgbClr val="FFFFFF"/>
                      </a:solidFill>
                      <a:miter lim="400000"/>
                    </a:lnR>
                  </a:tcPr>
                </a:tc>
              </a:tr>
              <a:tr h="1059668">
                <a:tc>
                  <a:txBody>
                    <a:bodyPr/>
                    <a:lstStyle/>
                    <a:p>
                      <a:pPr algn="l">
                        <a:lnSpc>
                          <a:spcPct val="120000"/>
                        </a:lnSpc>
                        <a:defRPr>
                          <a:solidFill>
                            <a:srgbClr val="000000"/>
                          </a:solidFill>
                        </a:defRPr>
                      </a:pPr>
                      <a:r>
                        <a:rPr sz="2400">
                          <a:solidFill>
                            <a:srgbClr val="606060"/>
                          </a:solidFill>
                          <a:sym typeface="Helvetica Neue"/>
                        </a:rPr>
                        <a:t>Department of Children &amp; Family Services (DCFS): 1-800-540-4000</a:t>
                      </a:r>
                    </a:p>
                  </a:txBody>
                  <a:tcPr marL="50800" marR="50800" marT="50800" marB="50800" anchor="ctr" horzOverflow="overflow">
                    <a:lnL w="12700">
                      <a:solidFill>
                        <a:srgbClr val="FFFFFF"/>
                      </a:solidFill>
                      <a:miter lim="400000"/>
                    </a:lnL>
                    <a:lnR w="12700">
                      <a:solidFill>
                        <a:srgbClr val="FFFFFF"/>
                      </a:solidFill>
                      <a:miter lim="400000"/>
                    </a:lnR>
                  </a:tcPr>
                </a:tc>
              </a:tr>
              <a:tr h="1059668">
                <a:tc>
                  <a:txBody>
                    <a:bodyPr/>
                    <a:lstStyle/>
                    <a:p>
                      <a:pPr algn="l">
                        <a:lnSpc>
                          <a:spcPct val="120000"/>
                        </a:lnSpc>
                        <a:defRPr sz="2100">
                          <a:sym typeface="Helvetica Neue"/>
                        </a:defRPr>
                      </a:pPr>
                      <a:r>
                        <a:t>National Human Trafficking Resource Center Hotline:</a:t>
                      </a:r>
                    </a:p>
                    <a:p>
                      <a:pPr algn="l">
                        <a:lnSpc>
                          <a:spcPct val="120000"/>
                        </a:lnSpc>
                        <a:defRPr sz="2100">
                          <a:sym typeface="Helvetica Neue"/>
                        </a:defRPr>
                      </a:pPr>
                      <a:r>
                        <a:t>1-888-373-7888</a:t>
                      </a:r>
                    </a:p>
                  </a:txBody>
                  <a:tcPr marL="50800" marR="50800" marT="50800" marB="50800" anchor="ctr" horzOverflow="overflow">
                    <a:lnL w="12700">
                      <a:solidFill>
                        <a:srgbClr val="FFFFFF"/>
                      </a:solidFill>
                      <a:miter lim="400000"/>
                    </a:lnL>
                    <a:lnR w="12700">
                      <a:solidFill>
                        <a:srgbClr val="FFFFFF"/>
                      </a:solidFill>
                      <a:miter lim="400000"/>
                    </a:lnR>
                  </a:tcPr>
                </a:tc>
              </a:tr>
              <a:tr h="1059668">
                <a:tc>
                  <a:txBody>
                    <a:bodyPr/>
                    <a:lstStyle/>
                    <a:p>
                      <a:pPr algn="l">
                        <a:lnSpc>
                          <a:spcPct val="120000"/>
                        </a:lnSpc>
                        <a:defRPr>
                          <a:solidFill>
                            <a:srgbClr val="000000"/>
                          </a:solidFill>
                        </a:defRPr>
                      </a:pPr>
                      <a:r>
                        <a:rPr sz="2400">
                          <a:solidFill>
                            <a:srgbClr val="606060"/>
                          </a:solidFill>
                          <a:sym typeface="Helvetica Neue"/>
                        </a:rPr>
                        <a:t>Santa Monica Police Department: 1-310-458-8491</a:t>
                      </a:r>
                    </a:p>
                  </a:txBody>
                  <a:tcPr marL="50800" marR="50800" marT="50800" marB="50800" anchor="ctr" horzOverflow="overflow">
                    <a:lnL w="12700">
                      <a:solidFill>
                        <a:srgbClr val="FFFFFF"/>
                      </a:solidFill>
                      <a:miter lim="400000"/>
                    </a:lnL>
                    <a:lnR w="12700">
                      <a:solidFill>
                        <a:srgbClr val="FFFFFF"/>
                      </a:solidFill>
                      <a:miter lim="400000"/>
                    </a:lnR>
                  </a:tcPr>
                </a:tc>
              </a:tr>
              <a:tr h="1059668">
                <a:tc>
                  <a:txBody>
                    <a:bodyPr/>
                    <a:lstStyle/>
                    <a:p>
                      <a:pPr algn="l">
                        <a:lnSpc>
                          <a:spcPct val="120000"/>
                        </a:lnSpc>
                        <a:defRPr sz="2000">
                          <a:sym typeface="Helvetica Neue"/>
                        </a:defRPr>
                      </a:pPr>
                      <a:r>
                        <a:t>Rape, abuse, and Incest National Network (RAINN):</a:t>
                      </a:r>
                    </a:p>
                    <a:p>
                      <a:pPr algn="l">
                        <a:lnSpc>
                          <a:spcPct val="120000"/>
                        </a:lnSpc>
                        <a:defRPr sz="2000">
                          <a:sym typeface="Helvetica Neue"/>
                        </a:defRPr>
                      </a:pPr>
                      <a:r>
                        <a:t>1-800-656-4673</a:t>
                      </a:r>
                    </a:p>
                  </a:txBody>
                  <a:tcPr marL="50800" marR="50800" marT="50800" marB="50800" anchor="ctr" horzOverflow="overflow">
                    <a:lnL w="12700">
                      <a:solidFill>
                        <a:srgbClr val="FFFFFF"/>
                      </a:solidFill>
                      <a:miter lim="400000"/>
                    </a:lnL>
                    <a:lnR w="12700">
                      <a:solidFill>
                        <a:srgbClr val="FFFFFF"/>
                      </a:solidFill>
                      <a:miter lim="400000"/>
                    </a:lnR>
                  </a:tcPr>
                </a:tc>
              </a:tr>
            </a:tbl>
          </a:graphicData>
        </a:graphic>
      </p:graphicFrame>
      <p:sp>
        <p:nvSpPr>
          <p:cNvPr id="257" name="Book Stack"/>
          <p:cNvSpPr/>
          <p:nvPr/>
        </p:nvSpPr>
        <p:spPr>
          <a:xfrm>
            <a:off x="5383462" y="1011773"/>
            <a:ext cx="1329277" cy="1204599"/>
          </a:xfrm>
          <a:custGeom>
            <a:avLst/>
            <a:gdLst/>
            <a:ahLst/>
            <a:cxnLst>
              <a:cxn ang="0">
                <a:pos x="wd2" y="hd2"/>
              </a:cxn>
              <a:cxn ang="5400000">
                <a:pos x="wd2" y="hd2"/>
              </a:cxn>
              <a:cxn ang="10800000">
                <a:pos x="wd2" y="hd2"/>
              </a:cxn>
              <a:cxn ang="16200000">
                <a:pos x="wd2" y="hd2"/>
              </a:cxn>
            </a:cxnLst>
            <a:rect l="0" t="0" r="r" b="b"/>
            <a:pathLst>
              <a:path w="21600" h="21600" extrusionOk="0">
                <a:moveTo>
                  <a:pt x="4969" y="0"/>
                </a:moveTo>
                <a:cubicBezTo>
                  <a:pt x="3275" y="0"/>
                  <a:pt x="1896" y="1522"/>
                  <a:pt x="1896" y="3392"/>
                </a:cubicBezTo>
                <a:cubicBezTo>
                  <a:pt x="1896" y="5262"/>
                  <a:pt x="3275" y="6783"/>
                  <a:pt x="4969" y="6783"/>
                </a:cubicBezTo>
                <a:lnTo>
                  <a:pt x="21600" y="6783"/>
                </a:lnTo>
                <a:lnTo>
                  <a:pt x="21600" y="5757"/>
                </a:lnTo>
                <a:lnTo>
                  <a:pt x="4969" y="5757"/>
                </a:lnTo>
                <a:cubicBezTo>
                  <a:pt x="3788" y="5757"/>
                  <a:pt x="2827" y="4696"/>
                  <a:pt x="2827" y="3392"/>
                </a:cubicBezTo>
                <a:cubicBezTo>
                  <a:pt x="2827" y="2087"/>
                  <a:pt x="3788" y="1026"/>
                  <a:pt x="4969" y="1026"/>
                </a:cubicBezTo>
                <a:lnTo>
                  <a:pt x="21600" y="1026"/>
                </a:lnTo>
                <a:lnTo>
                  <a:pt x="21600" y="0"/>
                </a:lnTo>
                <a:lnTo>
                  <a:pt x="4969" y="0"/>
                </a:lnTo>
                <a:close/>
                <a:moveTo>
                  <a:pt x="4969" y="1852"/>
                </a:moveTo>
                <a:lnTo>
                  <a:pt x="4969" y="2269"/>
                </a:lnTo>
                <a:lnTo>
                  <a:pt x="20792" y="2269"/>
                </a:lnTo>
                <a:cubicBezTo>
                  <a:pt x="20843" y="2123"/>
                  <a:pt x="20903" y="1984"/>
                  <a:pt x="20972" y="1852"/>
                </a:cubicBezTo>
                <a:lnTo>
                  <a:pt x="4969" y="1852"/>
                </a:lnTo>
                <a:close/>
                <a:moveTo>
                  <a:pt x="4969" y="3215"/>
                </a:moveTo>
                <a:lnTo>
                  <a:pt x="4969" y="3632"/>
                </a:lnTo>
                <a:lnTo>
                  <a:pt x="20613" y="3632"/>
                </a:lnTo>
                <a:cubicBezTo>
                  <a:pt x="20608" y="3553"/>
                  <a:pt x="20605" y="3472"/>
                  <a:pt x="20605" y="3392"/>
                </a:cubicBezTo>
                <a:cubicBezTo>
                  <a:pt x="20605" y="3332"/>
                  <a:pt x="20607" y="3273"/>
                  <a:pt x="20610" y="3215"/>
                </a:cubicBezTo>
                <a:lnTo>
                  <a:pt x="4969" y="3215"/>
                </a:lnTo>
                <a:close/>
                <a:moveTo>
                  <a:pt x="4969" y="4575"/>
                </a:moveTo>
                <a:lnTo>
                  <a:pt x="4969" y="4992"/>
                </a:lnTo>
                <a:lnTo>
                  <a:pt x="21006" y="4992"/>
                </a:lnTo>
                <a:cubicBezTo>
                  <a:pt x="20933" y="4861"/>
                  <a:pt x="20869" y="4722"/>
                  <a:pt x="20814" y="4575"/>
                </a:cubicBezTo>
                <a:lnTo>
                  <a:pt x="4969" y="4575"/>
                </a:lnTo>
                <a:close/>
                <a:moveTo>
                  <a:pt x="1447" y="7349"/>
                </a:moveTo>
                <a:cubicBezTo>
                  <a:pt x="649" y="7349"/>
                  <a:pt x="0" y="8067"/>
                  <a:pt x="0" y="8948"/>
                </a:cubicBezTo>
                <a:lnTo>
                  <a:pt x="0" y="12535"/>
                </a:lnTo>
                <a:cubicBezTo>
                  <a:pt x="0" y="13416"/>
                  <a:pt x="649" y="14132"/>
                  <a:pt x="1447" y="14132"/>
                </a:cubicBezTo>
                <a:lnTo>
                  <a:pt x="1849" y="14132"/>
                </a:lnTo>
                <a:cubicBezTo>
                  <a:pt x="2061" y="14132"/>
                  <a:pt x="2248" y="14009"/>
                  <a:pt x="2355" y="13825"/>
                </a:cubicBezTo>
                <a:lnTo>
                  <a:pt x="2537" y="13825"/>
                </a:lnTo>
                <a:cubicBezTo>
                  <a:pt x="2644" y="14009"/>
                  <a:pt x="2831" y="14132"/>
                  <a:pt x="3043" y="14132"/>
                </a:cubicBezTo>
                <a:lnTo>
                  <a:pt x="19539" y="14132"/>
                </a:lnTo>
                <a:lnTo>
                  <a:pt x="19539" y="13106"/>
                </a:lnTo>
                <a:lnTo>
                  <a:pt x="3279" y="13106"/>
                </a:lnTo>
                <a:cubicBezTo>
                  <a:pt x="3173" y="12922"/>
                  <a:pt x="2986" y="12799"/>
                  <a:pt x="2773" y="12799"/>
                </a:cubicBezTo>
                <a:lnTo>
                  <a:pt x="2119" y="12799"/>
                </a:lnTo>
                <a:cubicBezTo>
                  <a:pt x="1906" y="12799"/>
                  <a:pt x="1719" y="12922"/>
                  <a:pt x="1613" y="13106"/>
                </a:cubicBezTo>
                <a:lnTo>
                  <a:pt x="1447" y="13106"/>
                </a:lnTo>
                <a:cubicBezTo>
                  <a:pt x="1161" y="13106"/>
                  <a:pt x="929" y="12850"/>
                  <a:pt x="929" y="12535"/>
                </a:cubicBezTo>
                <a:lnTo>
                  <a:pt x="929" y="8948"/>
                </a:lnTo>
                <a:cubicBezTo>
                  <a:pt x="929" y="8632"/>
                  <a:pt x="1161" y="8375"/>
                  <a:pt x="1447" y="8375"/>
                </a:cubicBezTo>
                <a:lnTo>
                  <a:pt x="1618" y="8375"/>
                </a:lnTo>
                <a:cubicBezTo>
                  <a:pt x="1725" y="8554"/>
                  <a:pt x="1910" y="8672"/>
                  <a:pt x="2119" y="8672"/>
                </a:cubicBezTo>
                <a:lnTo>
                  <a:pt x="2773" y="8672"/>
                </a:lnTo>
                <a:cubicBezTo>
                  <a:pt x="2982" y="8672"/>
                  <a:pt x="3167" y="8554"/>
                  <a:pt x="3274" y="8375"/>
                </a:cubicBezTo>
                <a:lnTo>
                  <a:pt x="19539" y="8375"/>
                </a:lnTo>
                <a:lnTo>
                  <a:pt x="19539" y="7349"/>
                </a:lnTo>
                <a:lnTo>
                  <a:pt x="3043" y="7349"/>
                </a:lnTo>
                <a:cubicBezTo>
                  <a:pt x="2834" y="7349"/>
                  <a:pt x="2649" y="7467"/>
                  <a:pt x="2542" y="7647"/>
                </a:cubicBezTo>
                <a:lnTo>
                  <a:pt x="2350" y="7647"/>
                </a:lnTo>
                <a:cubicBezTo>
                  <a:pt x="2242" y="7467"/>
                  <a:pt x="2058" y="7349"/>
                  <a:pt x="1849" y="7349"/>
                </a:cubicBezTo>
                <a:lnTo>
                  <a:pt x="1447" y="7349"/>
                </a:lnTo>
                <a:close/>
                <a:moveTo>
                  <a:pt x="3264" y="9173"/>
                </a:moveTo>
                <a:lnTo>
                  <a:pt x="3264" y="9590"/>
                </a:lnTo>
                <a:lnTo>
                  <a:pt x="19087" y="9590"/>
                </a:lnTo>
                <a:cubicBezTo>
                  <a:pt x="19138" y="9444"/>
                  <a:pt x="19198" y="9305"/>
                  <a:pt x="19267" y="9173"/>
                </a:cubicBezTo>
                <a:lnTo>
                  <a:pt x="3264" y="9173"/>
                </a:lnTo>
                <a:close/>
                <a:moveTo>
                  <a:pt x="3264" y="10534"/>
                </a:moveTo>
                <a:lnTo>
                  <a:pt x="3264" y="10951"/>
                </a:lnTo>
                <a:lnTo>
                  <a:pt x="18908" y="10951"/>
                </a:lnTo>
                <a:cubicBezTo>
                  <a:pt x="18902" y="10872"/>
                  <a:pt x="18899" y="10791"/>
                  <a:pt x="18899" y="10711"/>
                </a:cubicBezTo>
                <a:cubicBezTo>
                  <a:pt x="18899" y="10651"/>
                  <a:pt x="18901" y="10593"/>
                  <a:pt x="18904" y="10534"/>
                </a:cubicBezTo>
                <a:lnTo>
                  <a:pt x="3264" y="10534"/>
                </a:lnTo>
                <a:close/>
                <a:moveTo>
                  <a:pt x="3264" y="11896"/>
                </a:moveTo>
                <a:lnTo>
                  <a:pt x="3264" y="12313"/>
                </a:lnTo>
                <a:lnTo>
                  <a:pt x="19301" y="12313"/>
                </a:lnTo>
                <a:cubicBezTo>
                  <a:pt x="19227" y="12182"/>
                  <a:pt x="19163" y="12043"/>
                  <a:pt x="19109" y="11896"/>
                </a:cubicBezTo>
                <a:lnTo>
                  <a:pt x="3264" y="11896"/>
                </a:lnTo>
                <a:close/>
                <a:moveTo>
                  <a:pt x="4969" y="14817"/>
                </a:moveTo>
                <a:cubicBezTo>
                  <a:pt x="3275" y="14817"/>
                  <a:pt x="1896" y="16339"/>
                  <a:pt x="1896" y="18208"/>
                </a:cubicBezTo>
                <a:cubicBezTo>
                  <a:pt x="1896" y="20078"/>
                  <a:pt x="3275" y="21600"/>
                  <a:pt x="4969" y="21600"/>
                </a:cubicBezTo>
                <a:lnTo>
                  <a:pt x="21600" y="21600"/>
                </a:lnTo>
                <a:lnTo>
                  <a:pt x="21600" y="20574"/>
                </a:lnTo>
                <a:lnTo>
                  <a:pt x="4969" y="20574"/>
                </a:lnTo>
                <a:cubicBezTo>
                  <a:pt x="3788" y="20574"/>
                  <a:pt x="2827" y="19513"/>
                  <a:pt x="2827" y="18208"/>
                </a:cubicBezTo>
                <a:cubicBezTo>
                  <a:pt x="2827" y="16904"/>
                  <a:pt x="3788" y="15843"/>
                  <a:pt x="4969" y="15843"/>
                </a:cubicBezTo>
                <a:lnTo>
                  <a:pt x="21600" y="15843"/>
                </a:lnTo>
                <a:lnTo>
                  <a:pt x="21600" y="14817"/>
                </a:lnTo>
                <a:lnTo>
                  <a:pt x="4969" y="14817"/>
                </a:lnTo>
                <a:close/>
                <a:moveTo>
                  <a:pt x="4969" y="16669"/>
                </a:moveTo>
                <a:lnTo>
                  <a:pt x="4969" y="17086"/>
                </a:lnTo>
                <a:lnTo>
                  <a:pt x="20792" y="17086"/>
                </a:lnTo>
                <a:cubicBezTo>
                  <a:pt x="20843" y="16940"/>
                  <a:pt x="20903" y="16800"/>
                  <a:pt x="20972" y="16669"/>
                </a:cubicBezTo>
                <a:lnTo>
                  <a:pt x="4969" y="16669"/>
                </a:lnTo>
                <a:close/>
                <a:moveTo>
                  <a:pt x="4969" y="18030"/>
                </a:moveTo>
                <a:lnTo>
                  <a:pt x="4969" y="18447"/>
                </a:lnTo>
                <a:lnTo>
                  <a:pt x="20613" y="18447"/>
                </a:lnTo>
                <a:cubicBezTo>
                  <a:pt x="20608" y="18368"/>
                  <a:pt x="20605" y="18289"/>
                  <a:pt x="20605" y="18208"/>
                </a:cubicBezTo>
                <a:cubicBezTo>
                  <a:pt x="20605" y="18149"/>
                  <a:pt x="20607" y="18089"/>
                  <a:pt x="20610" y="18030"/>
                </a:cubicBezTo>
                <a:lnTo>
                  <a:pt x="4969" y="18030"/>
                </a:lnTo>
                <a:close/>
                <a:moveTo>
                  <a:pt x="4969" y="19392"/>
                </a:moveTo>
                <a:lnTo>
                  <a:pt x="4969" y="19809"/>
                </a:lnTo>
                <a:lnTo>
                  <a:pt x="21006" y="19809"/>
                </a:lnTo>
                <a:cubicBezTo>
                  <a:pt x="20933" y="19678"/>
                  <a:pt x="20869" y="19539"/>
                  <a:pt x="20814" y="19392"/>
                </a:cubicBezTo>
                <a:lnTo>
                  <a:pt x="4969" y="19392"/>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58" name="Phone"/>
          <p:cNvSpPr/>
          <p:nvPr/>
        </p:nvSpPr>
        <p:spPr>
          <a:xfrm>
            <a:off x="7040332" y="786042"/>
            <a:ext cx="741349" cy="1526715"/>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259" name="Computer"/>
          <p:cNvSpPr/>
          <p:nvPr/>
        </p:nvSpPr>
        <p:spPr>
          <a:xfrm>
            <a:off x="8109273" y="1094825"/>
            <a:ext cx="1389838" cy="1121550"/>
          </a:xfrm>
          <a:custGeom>
            <a:avLst/>
            <a:gdLst/>
            <a:ahLst/>
            <a:cxnLst>
              <a:cxn ang="0">
                <a:pos x="wd2" y="hd2"/>
              </a:cxn>
              <a:cxn ang="5400000">
                <a:pos x="wd2" y="hd2"/>
              </a:cxn>
              <a:cxn ang="10800000">
                <a:pos x="wd2" y="hd2"/>
              </a:cxn>
              <a:cxn ang="16200000">
                <a:pos x="wd2" y="hd2"/>
              </a:cxn>
            </a:cxnLst>
            <a:rect l="0" t="0" r="r" b="b"/>
            <a:pathLst>
              <a:path w="21595" h="21600"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ession overview"/>
          <p:cNvSpPr txBox="1">
            <a:spLocks noGrp="1"/>
          </p:cNvSpPr>
          <p:nvPr>
            <p:ph type="title"/>
          </p:nvPr>
        </p:nvSpPr>
        <p:spPr>
          <a:prstGeom prst="rect">
            <a:avLst/>
          </a:prstGeom>
        </p:spPr>
        <p:txBody>
          <a:bodyPr/>
          <a:lstStyle/>
          <a:p>
            <a:r>
              <a:t>Session overview</a:t>
            </a:r>
          </a:p>
        </p:txBody>
      </p:sp>
      <p:sp>
        <p:nvSpPr>
          <p:cNvPr id="138" name="Human trafficking (bought or sold) is a modern-day form of slavery involving the illegal trading of people for exploitation (someone with more power taking advantage) or commercial (monetary) gain. It can range from voluntary involvement on school campuses to actual kidnapping.…"/>
          <p:cNvSpPr txBox="1">
            <a:spLocks noGrp="1"/>
          </p:cNvSpPr>
          <p:nvPr>
            <p:ph type="body" idx="1"/>
          </p:nvPr>
        </p:nvSpPr>
        <p:spPr>
          <a:prstGeom prst="rect">
            <a:avLst/>
          </a:prstGeom>
        </p:spPr>
        <p:txBody>
          <a:bodyPr/>
          <a:lstStyle/>
          <a:p>
            <a:pPr>
              <a:buBlip>
                <a:blip r:embed="rId2"/>
              </a:buBlip>
            </a:pPr>
            <a:r>
              <a:t>Human trafficking (bought or sold) is a modern-day form of slavery involving the illegal trading of people for exploitation (someone with more power taking advantage) or commercial (monetary) gain. It can range from voluntary involvement on school campuses to actual kidnapping. </a:t>
            </a:r>
          </a:p>
          <a:p>
            <a:pPr>
              <a:buBlip>
                <a:blip r:embed="rId2"/>
              </a:buBlip>
            </a:pPr>
            <a:r>
              <a:t>Participants will learn about the prevalence of human trafficking as well as the strategies to reduce the risk of human trafficking. </a:t>
            </a:r>
          </a:p>
        </p:txBody>
      </p:sp>
      <p:sp>
        <p:nvSpPr>
          <p:cNvPr id="139" name="Ballot"/>
          <p:cNvSpPr/>
          <p:nvPr/>
        </p:nvSpPr>
        <p:spPr>
          <a:xfrm>
            <a:off x="8403663" y="838416"/>
            <a:ext cx="1067589" cy="14219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342"/>
                </a:lnTo>
                <a:lnTo>
                  <a:pt x="18478" y="0"/>
                </a:lnTo>
                <a:lnTo>
                  <a:pt x="0" y="0"/>
                </a:lnTo>
                <a:close/>
                <a:moveTo>
                  <a:pt x="2780" y="2106"/>
                </a:moveTo>
                <a:lnTo>
                  <a:pt x="15405" y="2106"/>
                </a:lnTo>
                <a:lnTo>
                  <a:pt x="15405" y="4226"/>
                </a:lnTo>
                <a:lnTo>
                  <a:pt x="2780" y="4226"/>
                </a:lnTo>
                <a:lnTo>
                  <a:pt x="2780" y="2106"/>
                </a:lnTo>
                <a:close/>
                <a:moveTo>
                  <a:pt x="17628" y="2106"/>
                </a:moveTo>
                <a:cubicBezTo>
                  <a:pt x="18408" y="2106"/>
                  <a:pt x="19040" y="2581"/>
                  <a:pt x="19040" y="3166"/>
                </a:cubicBezTo>
                <a:cubicBezTo>
                  <a:pt x="19040" y="3751"/>
                  <a:pt x="18408" y="4226"/>
                  <a:pt x="17628" y="4226"/>
                </a:cubicBezTo>
                <a:cubicBezTo>
                  <a:pt x="16849" y="4226"/>
                  <a:pt x="16217" y="3751"/>
                  <a:pt x="16217" y="3166"/>
                </a:cubicBezTo>
                <a:cubicBezTo>
                  <a:pt x="16217" y="2581"/>
                  <a:pt x="16849" y="2106"/>
                  <a:pt x="17628" y="2106"/>
                </a:cubicBezTo>
                <a:close/>
                <a:moveTo>
                  <a:pt x="2780" y="5160"/>
                </a:moveTo>
                <a:lnTo>
                  <a:pt x="15405" y="5160"/>
                </a:lnTo>
                <a:lnTo>
                  <a:pt x="15405" y="7278"/>
                </a:lnTo>
                <a:lnTo>
                  <a:pt x="2780" y="7278"/>
                </a:lnTo>
                <a:lnTo>
                  <a:pt x="2780" y="5160"/>
                </a:lnTo>
                <a:close/>
                <a:moveTo>
                  <a:pt x="17628" y="5160"/>
                </a:moveTo>
                <a:cubicBezTo>
                  <a:pt x="18408" y="5160"/>
                  <a:pt x="19040" y="5635"/>
                  <a:pt x="19040" y="6220"/>
                </a:cubicBezTo>
                <a:cubicBezTo>
                  <a:pt x="19040" y="6805"/>
                  <a:pt x="18408" y="7278"/>
                  <a:pt x="17628" y="7278"/>
                </a:cubicBezTo>
                <a:cubicBezTo>
                  <a:pt x="16849" y="7278"/>
                  <a:pt x="16217" y="6805"/>
                  <a:pt x="16217" y="6220"/>
                </a:cubicBezTo>
                <a:cubicBezTo>
                  <a:pt x="16217" y="5635"/>
                  <a:pt x="16849" y="5160"/>
                  <a:pt x="17628" y="5160"/>
                </a:cubicBezTo>
                <a:close/>
                <a:moveTo>
                  <a:pt x="2780" y="8213"/>
                </a:moveTo>
                <a:lnTo>
                  <a:pt x="15405" y="8213"/>
                </a:lnTo>
                <a:lnTo>
                  <a:pt x="15405" y="10333"/>
                </a:lnTo>
                <a:lnTo>
                  <a:pt x="2780" y="10333"/>
                </a:lnTo>
                <a:lnTo>
                  <a:pt x="2780" y="8213"/>
                </a:lnTo>
                <a:close/>
                <a:moveTo>
                  <a:pt x="17628" y="8213"/>
                </a:moveTo>
                <a:cubicBezTo>
                  <a:pt x="18408" y="8213"/>
                  <a:pt x="19040" y="8688"/>
                  <a:pt x="19040" y="9273"/>
                </a:cubicBezTo>
                <a:cubicBezTo>
                  <a:pt x="19040" y="9858"/>
                  <a:pt x="18408" y="10333"/>
                  <a:pt x="17628" y="10333"/>
                </a:cubicBezTo>
                <a:cubicBezTo>
                  <a:pt x="16849" y="10333"/>
                  <a:pt x="16217" y="9858"/>
                  <a:pt x="16217" y="9273"/>
                </a:cubicBezTo>
                <a:cubicBezTo>
                  <a:pt x="16217" y="8688"/>
                  <a:pt x="16849" y="8213"/>
                  <a:pt x="17628" y="8213"/>
                </a:cubicBezTo>
                <a:close/>
                <a:moveTo>
                  <a:pt x="18404" y="8667"/>
                </a:moveTo>
                <a:cubicBezTo>
                  <a:pt x="18338" y="8670"/>
                  <a:pt x="18273" y="8694"/>
                  <a:pt x="18226" y="8735"/>
                </a:cubicBezTo>
                <a:lnTo>
                  <a:pt x="17325" y="9511"/>
                </a:lnTo>
                <a:lnTo>
                  <a:pt x="17026" y="9271"/>
                </a:lnTo>
                <a:cubicBezTo>
                  <a:pt x="16928" y="9193"/>
                  <a:pt x="16764" y="9189"/>
                  <a:pt x="16660" y="9263"/>
                </a:cubicBezTo>
                <a:cubicBezTo>
                  <a:pt x="16555" y="9336"/>
                  <a:pt x="16548" y="9459"/>
                  <a:pt x="16646" y="9538"/>
                </a:cubicBezTo>
                <a:lnTo>
                  <a:pt x="17143" y="9934"/>
                </a:lnTo>
                <a:cubicBezTo>
                  <a:pt x="17192" y="9974"/>
                  <a:pt x="17260" y="9997"/>
                  <a:pt x="17332" y="9997"/>
                </a:cubicBezTo>
                <a:cubicBezTo>
                  <a:pt x="17333" y="9997"/>
                  <a:pt x="17337" y="9997"/>
                  <a:pt x="17338" y="9997"/>
                </a:cubicBezTo>
                <a:cubicBezTo>
                  <a:pt x="17412" y="9996"/>
                  <a:pt x="17479" y="9971"/>
                  <a:pt x="17527" y="9929"/>
                </a:cubicBezTo>
                <a:lnTo>
                  <a:pt x="18617" y="8989"/>
                </a:lnTo>
                <a:cubicBezTo>
                  <a:pt x="18711" y="8908"/>
                  <a:pt x="18701" y="8785"/>
                  <a:pt x="18593" y="8714"/>
                </a:cubicBezTo>
                <a:cubicBezTo>
                  <a:pt x="18539" y="8679"/>
                  <a:pt x="18470" y="8664"/>
                  <a:pt x="18404" y="8667"/>
                </a:cubicBezTo>
                <a:close/>
                <a:moveTo>
                  <a:pt x="2780" y="11266"/>
                </a:moveTo>
                <a:lnTo>
                  <a:pt x="15405" y="11266"/>
                </a:lnTo>
                <a:lnTo>
                  <a:pt x="15405" y="13385"/>
                </a:lnTo>
                <a:lnTo>
                  <a:pt x="2780" y="13385"/>
                </a:lnTo>
                <a:lnTo>
                  <a:pt x="2780" y="11266"/>
                </a:lnTo>
                <a:close/>
                <a:moveTo>
                  <a:pt x="17628" y="11266"/>
                </a:moveTo>
                <a:cubicBezTo>
                  <a:pt x="18408" y="11266"/>
                  <a:pt x="19040" y="11740"/>
                  <a:pt x="19040" y="12325"/>
                </a:cubicBezTo>
                <a:cubicBezTo>
                  <a:pt x="19040" y="12911"/>
                  <a:pt x="18408" y="13385"/>
                  <a:pt x="17628" y="13385"/>
                </a:cubicBezTo>
                <a:cubicBezTo>
                  <a:pt x="16849" y="13385"/>
                  <a:pt x="16217" y="12911"/>
                  <a:pt x="16217" y="12325"/>
                </a:cubicBezTo>
                <a:cubicBezTo>
                  <a:pt x="16217" y="11740"/>
                  <a:pt x="16849" y="11266"/>
                  <a:pt x="17628" y="11266"/>
                </a:cubicBezTo>
                <a:close/>
                <a:moveTo>
                  <a:pt x="2780" y="14320"/>
                </a:moveTo>
                <a:lnTo>
                  <a:pt x="15405" y="14320"/>
                </a:lnTo>
                <a:lnTo>
                  <a:pt x="15405" y="16440"/>
                </a:lnTo>
                <a:lnTo>
                  <a:pt x="2780" y="16440"/>
                </a:lnTo>
                <a:lnTo>
                  <a:pt x="2780" y="14320"/>
                </a:lnTo>
                <a:close/>
                <a:moveTo>
                  <a:pt x="17628" y="14320"/>
                </a:moveTo>
                <a:cubicBezTo>
                  <a:pt x="18408" y="14320"/>
                  <a:pt x="19040" y="14795"/>
                  <a:pt x="19040" y="15380"/>
                </a:cubicBezTo>
                <a:cubicBezTo>
                  <a:pt x="19040" y="15965"/>
                  <a:pt x="18408" y="16440"/>
                  <a:pt x="17628" y="16440"/>
                </a:cubicBezTo>
                <a:cubicBezTo>
                  <a:pt x="16849" y="16440"/>
                  <a:pt x="16217" y="15965"/>
                  <a:pt x="16217" y="15380"/>
                </a:cubicBezTo>
                <a:cubicBezTo>
                  <a:pt x="16217" y="14795"/>
                  <a:pt x="16849" y="14320"/>
                  <a:pt x="17628" y="14320"/>
                </a:cubicBezTo>
                <a:close/>
                <a:moveTo>
                  <a:pt x="2780" y="17373"/>
                </a:moveTo>
                <a:lnTo>
                  <a:pt x="15405" y="17373"/>
                </a:lnTo>
                <a:lnTo>
                  <a:pt x="15405" y="19492"/>
                </a:lnTo>
                <a:lnTo>
                  <a:pt x="2780" y="19492"/>
                </a:lnTo>
                <a:lnTo>
                  <a:pt x="2780" y="17373"/>
                </a:lnTo>
                <a:close/>
                <a:moveTo>
                  <a:pt x="17628" y="17373"/>
                </a:moveTo>
                <a:cubicBezTo>
                  <a:pt x="18408" y="17373"/>
                  <a:pt x="19040" y="17847"/>
                  <a:pt x="19040" y="18433"/>
                </a:cubicBezTo>
                <a:cubicBezTo>
                  <a:pt x="19040" y="19018"/>
                  <a:pt x="18408" y="19492"/>
                  <a:pt x="17628" y="19492"/>
                </a:cubicBezTo>
                <a:cubicBezTo>
                  <a:pt x="16849" y="19492"/>
                  <a:pt x="16217" y="19018"/>
                  <a:pt x="16217" y="18433"/>
                </a:cubicBezTo>
                <a:cubicBezTo>
                  <a:pt x="16217" y="17847"/>
                  <a:pt x="16849" y="17373"/>
                  <a:pt x="17628" y="17373"/>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3" name="180126-F-PO640-016.jpg" descr="180126-F-PO640-016.jpg"/>
          <p:cNvPicPr>
            <a:picLocks noChangeAspect="1"/>
          </p:cNvPicPr>
          <p:nvPr/>
        </p:nvPicPr>
        <p:blipFill>
          <a:blip r:embed="rId3">
            <a:extLst/>
          </a:blip>
          <a:stretch>
            <a:fillRect/>
          </a:stretch>
        </p:blipFill>
        <p:spPr>
          <a:xfrm>
            <a:off x="3292297" y="3030160"/>
            <a:ext cx="6420209" cy="366152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Learning objectives"/>
          <p:cNvSpPr txBox="1">
            <a:spLocks noGrp="1"/>
          </p:cNvSpPr>
          <p:nvPr>
            <p:ph type="title"/>
          </p:nvPr>
        </p:nvSpPr>
        <p:spPr>
          <a:prstGeom prst="rect">
            <a:avLst/>
          </a:prstGeom>
        </p:spPr>
        <p:txBody>
          <a:bodyPr/>
          <a:lstStyle/>
          <a:p>
            <a:r>
              <a:t>Learning objectives</a:t>
            </a:r>
          </a:p>
        </p:txBody>
      </p:sp>
      <p:sp>
        <p:nvSpPr>
          <p:cNvPr id="142" name="By the end of the session, students should be able to:…"/>
          <p:cNvSpPr txBox="1">
            <a:spLocks noGrp="1"/>
          </p:cNvSpPr>
          <p:nvPr>
            <p:ph type="body" idx="1"/>
          </p:nvPr>
        </p:nvSpPr>
        <p:spPr>
          <a:prstGeom prst="rect">
            <a:avLst/>
          </a:prstGeom>
        </p:spPr>
        <p:txBody>
          <a:bodyPr/>
          <a:lstStyle/>
          <a:p>
            <a:pPr marL="414908" indent="-414908" defTabSz="578358">
              <a:spcBef>
                <a:spcPts val="4100"/>
              </a:spcBef>
              <a:buBlip>
                <a:blip r:embed="rId3"/>
              </a:buBlip>
              <a:defRPr sz="3300"/>
            </a:pPr>
            <a:r>
              <a:t>By the end of the session, students should be able to:</a:t>
            </a:r>
          </a:p>
          <a:p>
            <a:pPr marL="829816" lvl="1" indent="-414908" defTabSz="578358">
              <a:spcBef>
                <a:spcPts val="4100"/>
              </a:spcBef>
              <a:buClr>
                <a:srgbClr val="BEBEBE"/>
              </a:buClr>
              <a:buSzPct val="125000"/>
              <a:buChar char="•"/>
              <a:defRPr sz="3300"/>
            </a:pPr>
            <a:r>
              <a:t>Define human trafficking, including sex trafficking</a:t>
            </a:r>
          </a:p>
          <a:p>
            <a:pPr marL="829816" lvl="1" indent="-414908" defTabSz="578358">
              <a:spcBef>
                <a:spcPts val="4100"/>
              </a:spcBef>
              <a:buClr>
                <a:srgbClr val="BEBEBE"/>
              </a:buClr>
              <a:buSzPct val="125000"/>
              <a:buChar char="•"/>
              <a:defRPr sz="3300"/>
            </a:pPr>
            <a:r>
              <a:t>Describe how common human trafficking is in the US</a:t>
            </a:r>
          </a:p>
          <a:p>
            <a:pPr marL="829816" lvl="1" indent="-414908" defTabSz="578358">
              <a:spcBef>
                <a:spcPts val="4100"/>
              </a:spcBef>
              <a:buClr>
                <a:srgbClr val="BEBEBE"/>
              </a:buClr>
              <a:buSzPct val="125000"/>
              <a:buChar char="•"/>
              <a:defRPr sz="3300"/>
            </a:pPr>
            <a:r>
              <a:t>Identify common victims of human trafficking</a:t>
            </a:r>
          </a:p>
          <a:p>
            <a:pPr marL="829816" lvl="1" indent="-414908" defTabSz="578358">
              <a:spcBef>
                <a:spcPts val="4100"/>
              </a:spcBef>
              <a:buClr>
                <a:srgbClr val="BEBEBE"/>
              </a:buClr>
              <a:buSzPct val="125000"/>
              <a:buChar char="•"/>
              <a:defRPr sz="3300"/>
            </a:pPr>
            <a:r>
              <a:t>Identify warning signs of human trafficking </a:t>
            </a:r>
          </a:p>
          <a:p>
            <a:pPr marL="829816" lvl="1" indent="-414908" defTabSz="578358">
              <a:spcBef>
                <a:spcPts val="4100"/>
              </a:spcBef>
              <a:buClr>
                <a:srgbClr val="BEBEBE"/>
              </a:buClr>
              <a:buSzPct val="125000"/>
              <a:buChar char="•"/>
              <a:defRPr sz="3300"/>
            </a:pPr>
            <a:r>
              <a:t>Identify resources for reporting and escaping human trafficking</a:t>
            </a:r>
          </a:p>
        </p:txBody>
      </p:sp>
      <p:pic>
        <p:nvPicPr>
          <p:cNvPr id="143" name="machine-learning-3161590_960_720.png" descr="machine-learning-3161590_960_720.png"/>
          <p:cNvPicPr>
            <a:picLocks noChangeAspect="1"/>
          </p:cNvPicPr>
          <p:nvPr/>
        </p:nvPicPr>
        <p:blipFill>
          <a:blip r:embed="rId4">
            <a:extLst/>
          </a:blip>
          <a:stretch>
            <a:fillRect/>
          </a:stretch>
        </p:blipFill>
        <p:spPr>
          <a:xfrm>
            <a:off x="9662079" y="523226"/>
            <a:ext cx="2281233" cy="2135872"/>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Introduction"/>
          <p:cNvSpPr txBox="1">
            <a:spLocks noGrp="1"/>
          </p:cNvSpPr>
          <p:nvPr>
            <p:ph type="title"/>
          </p:nvPr>
        </p:nvSpPr>
        <p:spPr>
          <a:prstGeom prst="rect">
            <a:avLst/>
          </a:prstGeom>
        </p:spPr>
        <p:txBody>
          <a:bodyPr/>
          <a:lstStyle/>
          <a:p>
            <a:r>
              <a:t>Introduction</a:t>
            </a:r>
          </a:p>
        </p:txBody>
      </p:sp>
      <p:sp>
        <p:nvSpPr>
          <p:cNvPr id="148" name="Last class, we talked about healthy relationships and decision-making in sexual and friend relationships, relationship abuse, and defined sex trafficking.…"/>
          <p:cNvSpPr txBox="1">
            <a:spLocks noGrp="1"/>
          </p:cNvSpPr>
          <p:nvPr>
            <p:ph type="body" idx="1"/>
          </p:nvPr>
        </p:nvSpPr>
        <p:spPr>
          <a:prstGeom prst="rect">
            <a:avLst/>
          </a:prstGeom>
        </p:spPr>
        <p:txBody>
          <a:bodyPr/>
          <a:lstStyle/>
          <a:p>
            <a:pPr>
              <a:buBlip>
                <a:blip r:embed="rId3"/>
              </a:buBlip>
            </a:pPr>
            <a:r>
              <a:rPr lang="en-US" dirty="0" smtClean="0"/>
              <a:t>When we did Planned Parenthood</a:t>
            </a:r>
            <a:r>
              <a:rPr dirty="0" smtClean="0"/>
              <a:t>, </a:t>
            </a:r>
            <a:r>
              <a:rPr dirty="0"/>
              <a:t>we talked about healthy relationships, decision-making in sexual and friend relationships, and relationship abuse. We also defined sex trafficking. </a:t>
            </a:r>
          </a:p>
          <a:p>
            <a:pPr>
              <a:buBlip>
                <a:blip r:embed="rId3"/>
              </a:buBlip>
            </a:pPr>
            <a:r>
              <a:rPr dirty="0"/>
              <a:t>Today, we will talk and learn about human trafficking.</a:t>
            </a:r>
          </a:p>
          <a:p>
            <a:pPr>
              <a:buBlip>
                <a:blip r:embed="rId3"/>
              </a:buBlip>
            </a:pPr>
            <a:r>
              <a:rPr dirty="0"/>
              <a:t>What is sex trafficking?</a:t>
            </a:r>
          </a:p>
        </p:txBody>
      </p:sp>
      <p:sp>
        <p:nvSpPr>
          <p:cNvPr id="149" name="Pencil"/>
          <p:cNvSpPr/>
          <p:nvPr/>
        </p:nvSpPr>
        <p:spPr>
          <a:xfrm rot="2798196">
            <a:off x="9984523" y="5747115"/>
            <a:ext cx="330481" cy="3461602"/>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0"/>
                </a:lnTo>
                <a:lnTo>
                  <a:pt x="21600" y="1390"/>
                </a:lnTo>
                <a:lnTo>
                  <a:pt x="21600" y="508"/>
                </a:lnTo>
                <a:cubicBezTo>
                  <a:pt x="21600" y="227"/>
                  <a:pt x="19201" y="0"/>
                  <a:pt x="16262" y="0"/>
                </a:cubicBezTo>
                <a:lnTo>
                  <a:pt x="5320" y="0"/>
                </a:lnTo>
                <a:close/>
                <a:moveTo>
                  <a:pt x="0" y="1714"/>
                </a:moveTo>
                <a:lnTo>
                  <a:pt x="0" y="4104"/>
                </a:lnTo>
                <a:lnTo>
                  <a:pt x="21600" y="4104"/>
                </a:lnTo>
                <a:lnTo>
                  <a:pt x="21600" y="1714"/>
                </a:lnTo>
                <a:lnTo>
                  <a:pt x="0" y="1714"/>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0"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ex trafficking is being forced to do something sexual for money, food, or a place to stay. It is illegal and a violation of someone’s rights.”"/>
          <p:cNvSpPr txBox="1">
            <a:spLocks noGrp="1"/>
          </p:cNvSpPr>
          <p:nvPr>
            <p:ph type="body" sz="quarter" idx="1"/>
          </p:nvPr>
        </p:nvSpPr>
        <p:spPr>
          <a:xfrm>
            <a:off x="1270000" y="3672904"/>
            <a:ext cx="10464800" cy="1874394"/>
          </a:xfrm>
          <a:prstGeom prst="rect">
            <a:avLst/>
          </a:prstGeom>
        </p:spPr>
        <p:txBody>
          <a:bodyPr anchor="ctr">
            <a:normAutofit fontScale="92500" lnSpcReduction="10000"/>
          </a:bodyPr>
          <a:lstStyle/>
          <a:p>
            <a:pPr>
              <a:lnSpc>
                <a:spcPct val="120000"/>
              </a:lnSpc>
              <a:defRPr sz="3600" i="0">
                <a:solidFill>
                  <a:srgbClr val="606060"/>
                </a:solidFill>
              </a:defRPr>
            </a:pPr>
            <a:r>
              <a:t>“</a:t>
            </a:r>
            <a:r>
              <a:rPr b="1"/>
              <a:t>Sex trafficking</a:t>
            </a:r>
            <a:r>
              <a:t> is being forced to do something sexual for money, food, or a place to stay. It is illegal and a violation of someone’s rights.”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mmercially sexual exploitation of children (CSEC)"/>
          <p:cNvSpPr txBox="1">
            <a:spLocks noGrp="1"/>
          </p:cNvSpPr>
          <p:nvPr>
            <p:ph type="title"/>
          </p:nvPr>
        </p:nvSpPr>
        <p:spPr>
          <a:prstGeom prst="rect">
            <a:avLst/>
          </a:prstGeom>
        </p:spPr>
        <p:txBody>
          <a:bodyPr/>
          <a:lstStyle>
            <a:lvl1pPr defTabSz="519937">
              <a:defRPr sz="5600"/>
            </a:lvl1pPr>
          </a:lstStyle>
          <a:p>
            <a:r>
              <a:t>Commercially sexual exploitation of children (CSEC)</a:t>
            </a:r>
          </a:p>
        </p:txBody>
      </p:sp>
      <p:sp>
        <p:nvSpPr>
          <p:cNvPr id="158" name="Human trafficking is a form of modern day slavery. The trafficker exploits an individual with force, fraud, or coercion to make them perform commercial or sex work.…"/>
          <p:cNvSpPr txBox="1">
            <a:spLocks noGrp="1"/>
          </p:cNvSpPr>
          <p:nvPr>
            <p:ph type="body" idx="1"/>
          </p:nvPr>
        </p:nvSpPr>
        <p:spPr>
          <a:prstGeom prst="rect">
            <a:avLst/>
          </a:prstGeom>
        </p:spPr>
        <p:txBody>
          <a:bodyPr/>
          <a:lstStyle/>
          <a:p>
            <a:pPr>
              <a:buBlip>
                <a:blip r:embed="rId3"/>
              </a:buBlip>
              <a:defRPr b="1"/>
            </a:pPr>
            <a:r>
              <a:t>Human trafficking </a:t>
            </a:r>
            <a:r>
              <a:rPr b="0"/>
              <a:t>is a form of modern day slavery. The trafficker exploits an individual with force, fraud, or coercion to make them perform commercial or sex work. </a:t>
            </a:r>
          </a:p>
          <a:p>
            <a:pPr>
              <a:buBlip>
                <a:blip r:embed="rId3"/>
              </a:buBlip>
            </a:pPr>
            <a:r>
              <a:t>2 types:</a:t>
            </a:r>
          </a:p>
          <a:p>
            <a:pPr lvl="1">
              <a:buClr>
                <a:srgbClr val="BEBEBE"/>
              </a:buClr>
              <a:buSzPct val="125000"/>
              <a:buChar char="•"/>
            </a:pPr>
            <a:r>
              <a:t>Sex trafficking </a:t>
            </a:r>
          </a:p>
          <a:p>
            <a:pPr lvl="1">
              <a:buClr>
                <a:srgbClr val="BEBEBE"/>
              </a:buClr>
              <a:buSzPct val="125000"/>
              <a:buChar char="•"/>
            </a:pPr>
            <a:r>
              <a:t>Labor trafficking</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Risk factors"/>
          <p:cNvSpPr txBox="1">
            <a:spLocks noGrp="1"/>
          </p:cNvSpPr>
          <p:nvPr>
            <p:ph type="title"/>
          </p:nvPr>
        </p:nvSpPr>
        <p:spPr>
          <a:prstGeom prst="rect">
            <a:avLst/>
          </a:prstGeom>
        </p:spPr>
        <p:txBody>
          <a:bodyPr/>
          <a:lstStyle/>
          <a:p>
            <a:r>
              <a:t>Risk factors</a:t>
            </a:r>
          </a:p>
        </p:txBody>
      </p:sp>
      <p:sp>
        <p:nvSpPr>
          <p:cNvPr id="163" name="Risk factors are what makes someone vulnerable to a trafficker.…"/>
          <p:cNvSpPr txBox="1">
            <a:spLocks noGrp="1"/>
          </p:cNvSpPr>
          <p:nvPr>
            <p:ph type="body" idx="1"/>
          </p:nvPr>
        </p:nvSpPr>
        <p:spPr>
          <a:prstGeom prst="rect">
            <a:avLst/>
          </a:prstGeom>
        </p:spPr>
        <p:txBody>
          <a:bodyPr/>
          <a:lstStyle/>
          <a:p>
            <a:pPr>
              <a:buBlip>
                <a:blip r:embed="rId3"/>
              </a:buBlip>
            </a:pPr>
            <a:r>
              <a:t>Risk factors are what makes someone vulnerable to a trafficker.</a:t>
            </a:r>
          </a:p>
          <a:p>
            <a:pPr>
              <a:buBlip>
                <a:blip r:embed="rId3"/>
              </a:buBlip>
            </a:pPr>
            <a:r>
              <a:t>The trafficker could be any:</a:t>
            </a:r>
          </a:p>
          <a:p>
            <a:pPr marL="714933" lvl="1" indent="-295833">
              <a:lnSpc>
                <a:spcPct val="120000"/>
              </a:lnSpc>
              <a:spcBef>
                <a:spcPts val="0"/>
              </a:spcBef>
              <a:buClr>
                <a:srgbClr val="BEBEBE"/>
              </a:buClr>
              <a:buSzPct val="125000"/>
              <a:buChar char="•"/>
              <a:defRPr sz="2400"/>
            </a:pPr>
            <a:r>
              <a:t>Age</a:t>
            </a:r>
          </a:p>
          <a:p>
            <a:pPr marL="714933" lvl="1" indent="-295833">
              <a:lnSpc>
                <a:spcPct val="120000"/>
              </a:lnSpc>
              <a:spcBef>
                <a:spcPts val="0"/>
              </a:spcBef>
              <a:buClr>
                <a:srgbClr val="BEBEBE"/>
              </a:buClr>
              <a:buSzPct val="125000"/>
              <a:buChar char="•"/>
              <a:defRPr sz="2400"/>
            </a:pPr>
            <a:r>
              <a:t>Gender</a:t>
            </a:r>
          </a:p>
          <a:p>
            <a:pPr marL="714933" lvl="1" indent="-295833">
              <a:lnSpc>
                <a:spcPct val="120000"/>
              </a:lnSpc>
              <a:spcBef>
                <a:spcPts val="0"/>
              </a:spcBef>
              <a:buClr>
                <a:srgbClr val="BEBEBE"/>
              </a:buClr>
              <a:buSzPct val="125000"/>
              <a:buChar char="•"/>
              <a:defRPr sz="2400"/>
            </a:pPr>
            <a:r>
              <a:t>A stranger or peer</a:t>
            </a:r>
          </a:p>
          <a:p>
            <a:pPr marL="714933" lvl="1" indent="-295833">
              <a:lnSpc>
                <a:spcPct val="120000"/>
              </a:lnSpc>
              <a:spcBef>
                <a:spcPts val="0"/>
              </a:spcBef>
              <a:buClr>
                <a:srgbClr val="BEBEBE"/>
              </a:buClr>
              <a:buSzPct val="125000"/>
              <a:buChar char="•"/>
              <a:defRPr sz="2400"/>
            </a:pPr>
            <a:r>
              <a:t>Romantic partner</a:t>
            </a:r>
          </a:p>
          <a:p>
            <a:pPr marL="714933" lvl="1" indent="-295833">
              <a:lnSpc>
                <a:spcPct val="120000"/>
              </a:lnSpc>
              <a:spcBef>
                <a:spcPts val="0"/>
              </a:spcBef>
              <a:buClr>
                <a:srgbClr val="BEBEBE"/>
              </a:buClr>
              <a:buSzPct val="125000"/>
              <a:buChar char="•"/>
              <a:defRPr sz="2400"/>
            </a:pPr>
            <a:r>
              <a:t>A family member</a:t>
            </a:r>
          </a:p>
        </p:txBody>
      </p:sp>
      <p:sp>
        <p:nvSpPr>
          <p:cNvPr id="164" name="Warning Sign"/>
          <p:cNvSpPr/>
          <p:nvPr/>
        </p:nvSpPr>
        <p:spPr>
          <a:xfrm>
            <a:off x="7284432" y="5168624"/>
            <a:ext cx="2695793" cy="2695341"/>
          </a:xfrm>
          <a:custGeom>
            <a:avLst/>
            <a:gdLst/>
            <a:ahLst/>
            <a:cxnLst>
              <a:cxn ang="0">
                <a:pos x="wd2" y="hd2"/>
              </a:cxn>
              <a:cxn ang="5400000">
                <a:pos x="wd2" y="hd2"/>
              </a:cxn>
              <a:cxn ang="10800000">
                <a:pos x="wd2" y="hd2"/>
              </a:cxn>
              <a:cxn ang="16200000">
                <a:pos x="wd2" y="hd2"/>
              </a:cxn>
            </a:cxnLst>
            <a:rect l="0" t="0" r="r" b="b"/>
            <a:pathLst>
              <a:path w="21370" h="21600" extrusionOk="0">
                <a:moveTo>
                  <a:pt x="10685" y="0"/>
                </a:moveTo>
                <a:cubicBezTo>
                  <a:pt x="9798" y="0"/>
                  <a:pt x="9001" y="498"/>
                  <a:pt x="8605" y="1300"/>
                </a:cubicBezTo>
                <a:lnTo>
                  <a:pt x="248" y="18197"/>
                </a:lnTo>
                <a:cubicBezTo>
                  <a:pt x="-115" y="18931"/>
                  <a:pt x="-79" y="19786"/>
                  <a:pt x="348" y="20484"/>
                </a:cubicBezTo>
                <a:cubicBezTo>
                  <a:pt x="775" y="21183"/>
                  <a:pt x="1515" y="21600"/>
                  <a:pt x="2327" y="21600"/>
                </a:cubicBezTo>
                <a:lnTo>
                  <a:pt x="19042" y="21600"/>
                </a:lnTo>
                <a:cubicBezTo>
                  <a:pt x="19853" y="21600"/>
                  <a:pt x="20593" y="21183"/>
                  <a:pt x="21020" y="20484"/>
                </a:cubicBezTo>
                <a:cubicBezTo>
                  <a:pt x="21447" y="19786"/>
                  <a:pt x="21485" y="18931"/>
                  <a:pt x="21122" y="18197"/>
                </a:cubicBezTo>
                <a:lnTo>
                  <a:pt x="12765" y="1300"/>
                </a:lnTo>
                <a:cubicBezTo>
                  <a:pt x="12369" y="498"/>
                  <a:pt x="11572" y="0"/>
                  <a:pt x="10685" y="0"/>
                </a:cubicBezTo>
                <a:close/>
                <a:moveTo>
                  <a:pt x="10685" y="744"/>
                </a:moveTo>
                <a:cubicBezTo>
                  <a:pt x="11291" y="744"/>
                  <a:pt x="11836" y="1084"/>
                  <a:pt x="12108" y="1632"/>
                </a:cubicBezTo>
                <a:lnTo>
                  <a:pt x="20464" y="18530"/>
                </a:lnTo>
                <a:cubicBezTo>
                  <a:pt x="20712" y="19032"/>
                  <a:pt x="20686" y="19615"/>
                  <a:pt x="20394" y="20093"/>
                </a:cubicBezTo>
                <a:cubicBezTo>
                  <a:pt x="20102" y="20570"/>
                  <a:pt x="19597" y="20856"/>
                  <a:pt x="19042" y="20856"/>
                </a:cubicBezTo>
                <a:lnTo>
                  <a:pt x="2327" y="20856"/>
                </a:lnTo>
                <a:cubicBezTo>
                  <a:pt x="1772" y="20856"/>
                  <a:pt x="1266" y="20570"/>
                  <a:pt x="974" y="20093"/>
                </a:cubicBezTo>
                <a:cubicBezTo>
                  <a:pt x="683" y="19615"/>
                  <a:pt x="658" y="19032"/>
                  <a:pt x="906" y="18530"/>
                </a:cubicBezTo>
                <a:lnTo>
                  <a:pt x="9262" y="1632"/>
                </a:lnTo>
                <a:cubicBezTo>
                  <a:pt x="9534" y="1084"/>
                  <a:pt x="10079" y="744"/>
                  <a:pt x="10685" y="744"/>
                </a:cubicBezTo>
                <a:close/>
                <a:moveTo>
                  <a:pt x="10685" y="1384"/>
                </a:moveTo>
                <a:cubicBezTo>
                  <a:pt x="10315" y="1384"/>
                  <a:pt x="9996" y="1585"/>
                  <a:pt x="9830" y="1919"/>
                </a:cubicBezTo>
                <a:lnTo>
                  <a:pt x="1472" y="18817"/>
                </a:lnTo>
                <a:cubicBezTo>
                  <a:pt x="1323" y="19118"/>
                  <a:pt x="1338" y="19470"/>
                  <a:pt x="1514" y="19757"/>
                </a:cubicBezTo>
                <a:cubicBezTo>
                  <a:pt x="1689" y="20044"/>
                  <a:pt x="1993" y="20214"/>
                  <a:pt x="2327" y="20214"/>
                </a:cubicBezTo>
                <a:lnTo>
                  <a:pt x="19042" y="20214"/>
                </a:lnTo>
                <a:cubicBezTo>
                  <a:pt x="19375" y="20214"/>
                  <a:pt x="19679" y="20044"/>
                  <a:pt x="19855" y="19757"/>
                </a:cubicBezTo>
                <a:cubicBezTo>
                  <a:pt x="20030" y="19470"/>
                  <a:pt x="20046" y="19118"/>
                  <a:pt x="19896" y="18817"/>
                </a:cubicBezTo>
                <a:lnTo>
                  <a:pt x="11540" y="1919"/>
                </a:lnTo>
                <a:cubicBezTo>
                  <a:pt x="11374" y="1585"/>
                  <a:pt x="11055" y="1384"/>
                  <a:pt x="10685" y="1384"/>
                </a:cubicBezTo>
                <a:close/>
              </a:path>
            </a:pathLst>
          </a:custGeom>
          <a:blipFill>
            <a:blip r:embed="rId4"/>
          </a:blip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isk factors"/>
          <p:cNvSpPr txBox="1">
            <a:spLocks noGrp="1"/>
          </p:cNvSpPr>
          <p:nvPr>
            <p:ph type="title"/>
          </p:nvPr>
        </p:nvSpPr>
        <p:spPr>
          <a:prstGeom prst="rect">
            <a:avLst/>
          </a:prstGeom>
        </p:spPr>
        <p:txBody>
          <a:bodyPr/>
          <a:lstStyle/>
          <a:p>
            <a:r>
              <a:t>Risk factors</a:t>
            </a:r>
          </a:p>
        </p:txBody>
      </p:sp>
      <p:sp>
        <p:nvSpPr>
          <p:cNvPr id="169" name="Running away/homeless/abandonment/drugs…"/>
          <p:cNvSpPr txBox="1">
            <a:spLocks noGrp="1"/>
          </p:cNvSpPr>
          <p:nvPr>
            <p:ph type="body" idx="1"/>
          </p:nvPr>
        </p:nvSpPr>
        <p:spPr>
          <a:prstGeom prst="rect">
            <a:avLst/>
          </a:prstGeom>
        </p:spPr>
        <p:txBody>
          <a:bodyPr/>
          <a:lstStyle/>
          <a:p>
            <a:pPr>
              <a:buBlip>
                <a:blip r:embed="rId2"/>
              </a:buBlip>
            </a:pPr>
            <a:r>
              <a:t>Running away/homeless/abandonment/drugs</a:t>
            </a:r>
          </a:p>
          <a:p>
            <a:pPr>
              <a:buBlip>
                <a:blip r:embed="rId2"/>
              </a:buBlip>
            </a:pPr>
            <a:r>
              <a:t>Not getting along with your family</a:t>
            </a:r>
          </a:p>
          <a:p>
            <a:pPr>
              <a:buBlip>
                <a:blip r:embed="rId2"/>
              </a:buBlip>
            </a:pPr>
            <a:r>
              <a:t>Physical or emotional abuse</a:t>
            </a:r>
          </a:p>
          <a:p>
            <a:pPr>
              <a:buBlip>
                <a:blip r:embed="rId2"/>
              </a:buBlip>
            </a:pPr>
            <a:r>
              <a:t>Violence</a:t>
            </a:r>
          </a:p>
        </p:txBody>
      </p:sp>
      <p:sp>
        <p:nvSpPr>
          <p:cNvPr id="170" name="Children At Play"/>
          <p:cNvSpPr/>
          <p:nvPr/>
        </p:nvSpPr>
        <p:spPr>
          <a:xfrm>
            <a:off x="8938321" y="3719212"/>
            <a:ext cx="851285" cy="1338138"/>
          </a:xfrm>
          <a:custGeom>
            <a:avLst/>
            <a:gdLst/>
            <a:ahLst/>
            <a:cxnLst>
              <a:cxn ang="0">
                <a:pos x="wd2" y="hd2"/>
              </a:cxn>
              <a:cxn ang="5400000">
                <a:pos x="wd2" y="hd2"/>
              </a:cxn>
              <a:cxn ang="10800000">
                <a:pos x="wd2" y="hd2"/>
              </a:cxn>
              <a:cxn ang="16200000">
                <a:pos x="wd2" y="hd2"/>
              </a:cxn>
            </a:cxnLst>
            <a:rect l="0" t="0" r="r" b="b"/>
            <a:pathLst>
              <a:path w="21600" h="21600" extrusionOk="0">
                <a:moveTo>
                  <a:pt x="8420" y="0"/>
                </a:moveTo>
                <a:cubicBezTo>
                  <a:pt x="7631" y="0"/>
                  <a:pt x="6841" y="201"/>
                  <a:pt x="6239" y="602"/>
                </a:cubicBezTo>
                <a:cubicBezTo>
                  <a:pt x="5035" y="1404"/>
                  <a:pt x="5035" y="2704"/>
                  <a:pt x="6239" y="3506"/>
                </a:cubicBezTo>
                <a:cubicBezTo>
                  <a:pt x="7443" y="4308"/>
                  <a:pt x="9395" y="4308"/>
                  <a:pt x="10599" y="3506"/>
                </a:cubicBezTo>
                <a:cubicBezTo>
                  <a:pt x="11803" y="2704"/>
                  <a:pt x="11803" y="1404"/>
                  <a:pt x="10599" y="602"/>
                </a:cubicBezTo>
                <a:cubicBezTo>
                  <a:pt x="9997" y="201"/>
                  <a:pt x="9209" y="0"/>
                  <a:pt x="8420" y="0"/>
                </a:cubicBezTo>
                <a:close/>
                <a:moveTo>
                  <a:pt x="12041" y="4278"/>
                </a:moveTo>
                <a:cubicBezTo>
                  <a:pt x="10063" y="4274"/>
                  <a:pt x="8150" y="4994"/>
                  <a:pt x="7287" y="6242"/>
                </a:cubicBezTo>
                <a:lnTo>
                  <a:pt x="5170" y="9302"/>
                </a:lnTo>
                <a:lnTo>
                  <a:pt x="1323" y="8418"/>
                </a:lnTo>
                <a:lnTo>
                  <a:pt x="0" y="10055"/>
                </a:lnTo>
                <a:lnTo>
                  <a:pt x="6749" y="11699"/>
                </a:lnTo>
                <a:lnTo>
                  <a:pt x="8591" y="9187"/>
                </a:lnTo>
                <a:cubicBezTo>
                  <a:pt x="8591" y="9187"/>
                  <a:pt x="9405" y="11497"/>
                  <a:pt x="9857" y="12425"/>
                </a:cubicBezTo>
                <a:lnTo>
                  <a:pt x="5186" y="16053"/>
                </a:lnTo>
                <a:lnTo>
                  <a:pt x="3493" y="21329"/>
                </a:lnTo>
                <a:lnTo>
                  <a:pt x="6397" y="21600"/>
                </a:lnTo>
                <a:lnTo>
                  <a:pt x="7916" y="17838"/>
                </a:lnTo>
                <a:lnTo>
                  <a:pt x="11409" y="15999"/>
                </a:lnTo>
                <a:lnTo>
                  <a:pt x="12396" y="19183"/>
                </a:lnTo>
                <a:lnTo>
                  <a:pt x="20931" y="18915"/>
                </a:lnTo>
                <a:lnTo>
                  <a:pt x="20496" y="17052"/>
                </a:lnTo>
                <a:lnTo>
                  <a:pt x="15481" y="17163"/>
                </a:lnTo>
                <a:lnTo>
                  <a:pt x="16531" y="12011"/>
                </a:lnTo>
                <a:cubicBezTo>
                  <a:pt x="15796" y="10178"/>
                  <a:pt x="14766" y="7569"/>
                  <a:pt x="14766" y="7569"/>
                </a:cubicBezTo>
                <a:lnTo>
                  <a:pt x="17153" y="8300"/>
                </a:lnTo>
                <a:lnTo>
                  <a:pt x="19102" y="10454"/>
                </a:lnTo>
                <a:lnTo>
                  <a:pt x="21600" y="9474"/>
                </a:lnTo>
                <a:lnTo>
                  <a:pt x="19112" y="6451"/>
                </a:lnTo>
                <a:lnTo>
                  <a:pt x="14686" y="4751"/>
                </a:lnTo>
                <a:cubicBezTo>
                  <a:pt x="13852" y="4431"/>
                  <a:pt x="12940" y="4280"/>
                  <a:pt x="12041" y="4278"/>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171" name="Phone"/>
          <p:cNvSpPr/>
          <p:nvPr/>
        </p:nvSpPr>
        <p:spPr>
          <a:xfrm>
            <a:off x="6020644" y="5986270"/>
            <a:ext cx="963566" cy="963693"/>
          </a:xfrm>
          <a:custGeom>
            <a:avLst/>
            <a:gdLst/>
            <a:ahLst/>
            <a:cxnLst>
              <a:cxn ang="0">
                <a:pos x="wd2" y="hd2"/>
              </a:cxn>
              <a:cxn ang="5400000">
                <a:pos x="wd2" y="hd2"/>
              </a:cxn>
              <a:cxn ang="10800000">
                <a:pos x="wd2" y="hd2"/>
              </a:cxn>
              <a:cxn ang="16200000">
                <a:pos x="wd2" y="hd2"/>
              </a:cxn>
            </a:cxnLst>
            <a:rect l="0" t="0" r="r" b="b"/>
            <a:pathLst>
              <a:path w="21279" h="21373" extrusionOk="0">
                <a:moveTo>
                  <a:pt x="4457" y="0"/>
                </a:moveTo>
                <a:cubicBezTo>
                  <a:pt x="4320" y="3"/>
                  <a:pt x="4183" y="47"/>
                  <a:pt x="4066" y="134"/>
                </a:cubicBezTo>
                <a:lnTo>
                  <a:pt x="2616" y="1212"/>
                </a:lnTo>
                <a:lnTo>
                  <a:pt x="6379" y="6378"/>
                </a:lnTo>
                <a:lnTo>
                  <a:pt x="7830" y="5299"/>
                </a:lnTo>
                <a:cubicBezTo>
                  <a:pt x="8141" y="5067"/>
                  <a:pt x="8207" y="4624"/>
                  <a:pt x="7976" y="4311"/>
                </a:cubicBezTo>
                <a:lnTo>
                  <a:pt x="5073" y="311"/>
                </a:lnTo>
                <a:cubicBezTo>
                  <a:pt x="4921" y="104"/>
                  <a:pt x="4687" y="-4"/>
                  <a:pt x="4457" y="0"/>
                </a:cubicBezTo>
                <a:close/>
                <a:moveTo>
                  <a:pt x="2210" y="1514"/>
                </a:moveTo>
                <a:cubicBezTo>
                  <a:pt x="2210" y="1514"/>
                  <a:pt x="-222" y="3454"/>
                  <a:pt x="17" y="7120"/>
                </a:cubicBezTo>
                <a:cubicBezTo>
                  <a:pt x="17" y="7120"/>
                  <a:pt x="1474" y="11065"/>
                  <a:pt x="5868" y="15478"/>
                </a:cubicBezTo>
                <a:cubicBezTo>
                  <a:pt x="10262" y="19891"/>
                  <a:pt x="14190" y="21356"/>
                  <a:pt x="14190" y="21356"/>
                </a:cubicBezTo>
                <a:cubicBezTo>
                  <a:pt x="17839" y="21596"/>
                  <a:pt x="19773" y="19154"/>
                  <a:pt x="19773" y="19154"/>
                </a:cubicBezTo>
                <a:lnTo>
                  <a:pt x="14629" y="15374"/>
                </a:lnTo>
                <a:cubicBezTo>
                  <a:pt x="13736" y="16397"/>
                  <a:pt x="12394" y="16575"/>
                  <a:pt x="11403" y="15580"/>
                </a:cubicBezTo>
                <a:lnTo>
                  <a:pt x="5768" y="9920"/>
                </a:lnTo>
                <a:cubicBezTo>
                  <a:pt x="4777" y="8925"/>
                  <a:pt x="4955" y="7577"/>
                  <a:pt x="5973" y="6680"/>
                </a:cubicBezTo>
                <a:lnTo>
                  <a:pt x="2210" y="1514"/>
                </a:lnTo>
                <a:close/>
                <a:moveTo>
                  <a:pt x="16464" y="13230"/>
                </a:moveTo>
                <a:cubicBezTo>
                  <a:pt x="16286" y="13257"/>
                  <a:pt x="16118" y="13351"/>
                  <a:pt x="16003" y="13508"/>
                </a:cubicBezTo>
                <a:lnTo>
                  <a:pt x="14930" y="14965"/>
                </a:lnTo>
                <a:lnTo>
                  <a:pt x="20072" y="18746"/>
                </a:lnTo>
                <a:lnTo>
                  <a:pt x="21147" y="17289"/>
                </a:lnTo>
                <a:cubicBezTo>
                  <a:pt x="21378" y="16976"/>
                  <a:pt x="21298" y="16523"/>
                  <a:pt x="20969" y="16278"/>
                </a:cubicBezTo>
                <a:lnTo>
                  <a:pt x="16986" y="13361"/>
                </a:lnTo>
                <a:cubicBezTo>
                  <a:pt x="16830" y="13245"/>
                  <a:pt x="16642" y="13204"/>
                  <a:pt x="16464" y="13230"/>
                </a:cubicBez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
        <p:nvSpPr>
          <p:cNvPr id="172" name="Lightning"/>
          <p:cNvSpPr/>
          <p:nvPr/>
        </p:nvSpPr>
        <p:spPr>
          <a:xfrm>
            <a:off x="2833578" y="6920741"/>
            <a:ext cx="745592" cy="1338139"/>
          </a:xfrm>
          <a:custGeom>
            <a:avLst/>
            <a:gdLst/>
            <a:ahLst/>
            <a:cxnLst>
              <a:cxn ang="0">
                <a:pos x="wd2" y="hd2"/>
              </a:cxn>
              <a:cxn ang="5400000">
                <a:pos x="wd2" y="hd2"/>
              </a:cxn>
              <a:cxn ang="10800000">
                <a:pos x="wd2" y="hd2"/>
              </a:cxn>
              <a:cxn ang="16200000">
                <a:pos x="wd2" y="hd2"/>
              </a:cxn>
            </a:cxnLst>
            <a:rect l="0" t="0" r="r" b="b"/>
            <a:pathLst>
              <a:path w="21600" h="21600" extrusionOk="0">
                <a:moveTo>
                  <a:pt x="6808" y="0"/>
                </a:moveTo>
                <a:lnTo>
                  <a:pt x="0" y="12520"/>
                </a:lnTo>
                <a:lnTo>
                  <a:pt x="12017" y="12520"/>
                </a:lnTo>
                <a:lnTo>
                  <a:pt x="9664" y="21600"/>
                </a:lnTo>
                <a:lnTo>
                  <a:pt x="21600" y="8375"/>
                </a:lnTo>
                <a:lnTo>
                  <a:pt x="11515" y="8375"/>
                </a:lnTo>
                <a:lnTo>
                  <a:pt x="16221" y="0"/>
                </a:lnTo>
                <a:lnTo>
                  <a:pt x="6808" y="0"/>
                </a:lnTo>
                <a:close/>
              </a:path>
            </a:pathLst>
          </a:custGeom>
          <a:solidFill>
            <a:srgbClr val="99BD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Video"/>
          <p:cNvSpPr txBox="1">
            <a:spLocks noGrp="1"/>
          </p:cNvSpPr>
          <p:nvPr>
            <p:ph type="title"/>
          </p:nvPr>
        </p:nvSpPr>
        <p:spPr>
          <a:prstGeom prst="rect">
            <a:avLst/>
          </a:prstGeom>
        </p:spPr>
        <p:txBody>
          <a:bodyPr/>
          <a:lstStyle/>
          <a:p>
            <a:r>
              <a:t>Video</a:t>
            </a:r>
          </a:p>
        </p:txBody>
      </p:sp>
      <p:sp>
        <p:nvSpPr>
          <p:cNvPr id="175" name="https://www.youtube.com/watch?v=U_kXuQHZmWs"/>
          <p:cNvSpPr txBox="1">
            <a:spLocks noGrp="1"/>
          </p:cNvSpPr>
          <p:nvPr>
            <p:ph type="body" idx="1"/>
          </p:nvPr>
        </p:nvSpPr>
        <p:spPr>
          <a:prstGeom prst="rect">
            <a:avLst/>
          </a:prstGeom>
        </p:spPr>
        <p:txBody>
          <a:bodyPr/>
          <a:lstStyle/>
          <a:p>
            <a:pPr>
              <a:buBlip>
                <a:blip r:embed="rId3"/>
              </a:buBlip>
            </a:pPr>
            <a:endParaRPr dirty="0"/>
          </a:p>
          <a:p>
            <a:pPr>
              <a:buBlip>
                <a:blip r:embed="rId3"/>
              </a:buBlip>
              <a:defRPr u="sng">
                <a:solidFill>
                  <a:srgbClr val="0000FF"/>
                </a:solidFill>
                <a:uFill>
                  <a:solidFill>
                    <a:srgbClr val="0000FF"/>
                  </a:solidFill>
                </a:uFill>
              </a:defRPr>
            </a:pPr>
            <a:r>
              <a:rPr dirty="0">
                <a:hlinkClick r:id="rId4"/>
              </a:rPr>
              <a:t>https://www.youtube.com/watch?v=U_kXuQHZmWs</a:t>
            </a:r>
          </a:p>
        </p:txBody>
      </p:sp>
      <p:sp>
        <p:nvSpPr>
          <p:cNvPr id="176" name="Film Camera"/>
          <p:cNvSpPr/>
          <p:nvPr/>
        </p:nvSpPr>
        <p:spPr>
          <a:xfrm>
            <a:off x="5874329" y="3193987"/>
            <a:ext cx="952021" cy="1709570"/>
          </a:xfrm>
          <a:custGeom>
            <a:avLst/>
            <a:gdLst/>
            <a:ahLst/>
            <a:cxnLst>
              <a:cxn ang="0">
                <a:pos x="wd2" y="hd2"/>
              </a:cxn>
              <a:cxn ang="5400000">
                <a:pos x="wd2" y="hd2"/>
              </a:cxn>
              <a:cxn ang="10800000">
                <a:pos x="wd2" y="hd2"/>
              </a:cxn>
              <a:cxn ang="16200000">
                <a:pos x="wd2" y="hd2"/>
              </a:cxn>
            </a:cxnLst>
            <a:rect l="0" t="0" r="r" b="b"/>
            <a:pathLst>
              <a:path w="21600" h="21600" extrusionOk="0">
                <a:moveTo>
                  <a:pt x="4491" y="0"/>
                </a:moveTo>
                <a:cubicBezTo>
                  <a:pt x="2011" y="0"/>
                  <a:pt x="0" y="1120"/>
                  <a:pt x="0" y="2501"/>
                </a:cubicBezTo>
                <a:cubicBezTo>
                  <a:pt x="0" y="3422"/>
                  <a:pt x="896" y="4224"/>
                  <a:pt x="2227" y="4657"/>
                </a:cubicBezTo>
                <a:cubicBezTo>
                  <a:pt x="1928" y="4864"/>
                  <a:pt x="1748" y="5126"/>
                  <a:pt x="1748" y="5410"/>
                </a:cubicBezTo>
                <a:lnTo>
                  <a:pt x="1748" y="9409"/>
                </a:lnTo>
                <a:cubicBezTo>
                  <a:pt x="1748" y="10070"/>
                  <a:pt x="2719" y="10613"/>
                  <a:pt x="3906" y="10613"/>
                </a:cubicBezTo>
                <a:lnTo>
                  <a:pt x="8012" y="10613"/>
                </a:lnTo>
                <a:lnTo>
                  <a:pt x="312" y="21546"/>
                </a:lnTo>
                <a:lnTo>
                  <a:pt x="1848" y="21546"/>
                </a:lnTo>
                <a:lnTo>
                  <a:pt x="8918" y="11618"/>
                </a:lnTo>
                <a:lnTo>
                  <a:pt x="8933" y="21600"/>
                </a:lnTo>
                <a:lnTo>
                  <a:pt x="10445" y="21600"/>
                </a:lnTo>
                <a:lnTo>
                  <a:pt x="10430" y="11699"/>
                </a:lnTo>
                <a:lnTo>
                  <a:pt x="17433" y="21546"/>
                </a:lnTo>
                <a:lnTo>
                  <a:pt x="19061" y="21546"/>
                </a:lnTo>
                <a:lnTo>
                  <a:pt x="11285" y="10613"/>
                </a:lnTo>
                <a:lnTo>
                  <a:pt x="15297" y="10613"/>
                </a:lnTo>
                <a:cubicBezTo>
                  <a:pt x="16484" y="10613"/>
                  <a:pt x="17455" y="10072"/>
                  <a:pt x="17455" y="9411"/>
                </a:cubicBezTo>
                <a:lnTo>
                  <a:pt x="17455" y="8659"/>
                </a:lnTo>
                <a:lnTo>
                  <a:pt x="17588" y="8701"/>
                </a:lnTo>
                <a:lnTo>
                  <a:pt x="21600" y="9990"/>
                </a:lnTo>
                <a:lnTo>
                  <a:pt x="21600" y="4830"/>
                </a:lnTo>
                <a:lnTo>
                  <a:pt x="17588" y="6121"/>
                </a:lnTo>
                <a:lnTo>
                  <a:pt x="17455" y="6163"/>
                </a:lnTo>
                <a:lnTo>
                  <a:pt x="17455" y="5410"/>
                </a:lnTo>
                <a:cubicBezTo>
                  <a:pt x="17455" y="5075"/>
                  <a:pt x="17202" y="4771"/>
                  <a:pt x="16800" y="4553"/>
                </a:cubicBezTo>
                <a:cubicBezTo>
                  <a:pt x="17965" y="4101"/>
                  <a:pt x="18730" y="3351"/>
                  <a:pt x="18730" y="2501"/>
                </a:cubicBezTo>
                <a:cubicBezTo>
                  <a:pt x="18730" y="1120"/>
                  <a:pt x="16719" y="0"/>
                  <a:pt x="14239" y="0"/>
                </a:cubicBezTo>
                <a:cubicBezTo>
                  <a:pt x="11760" y="0"/>
                  <a:pt x="9748" y="1120"/>
                  <a:pt x="9748" y="2501"/>
                </a:cubicBezTo>
                <a:cubicBezTo>
                  <a:pt x="9748" y="3162"/>
                  <a:pt x="10213" y="3761"/>
                  <a:pt x="10967" y="4209"/>
                </a:cubicBezTo>
                <a:lnTo>
                  <a:pt x="7764" y="4209"/>
                </a:lnTo>
                <a:cubicBezTo>
                  <a:pt x="8517" y="3761"/>
                  <a:pt x="8979" y="3162"/>
                  <a:pt x="8979" y="2501"/>
                </a:cubicBezTo>
                <a:cubicBezTo>
                  <a:pt x="8979" y="1120"/>
                  <a:pt x="6971" y="0"/>
                  <a:pt x="4491" y="0"/>
                </a:cubicBezTo>
                <a:close/>
              </a:path>
            </a:pathLst>
          </a:custGeom>
          <a:solidFill>
            <a:srgbClr val="99BCD4"/>
          </a:solidFill>
          <a:ln w="12700">
            <a:miter lim="400000"/>
          </a:ln>
        </p:spPr>
        <p:txBody>
          <a:bodyPr lIns="50800" tIns="50800" rIns="50800" bIns="50800" anchor="ctr"/>
          <a:lstStyle/>
          <a:p>
            <a:pPr>
              <a:defRPr sz="3000">
                <a:solidFill>
                  <a:srgbClr val="FFFFFF"/>
                </a:solidFill>
                <a:effectLst>
                  <a:outerShdw blurRad="25400" dist="12700" dir="5400000" rotWithShape="0">
                    <a:srgbClr val="000000">
                      <a:alpha val="50000"/>
                    </a:srgbClr>
                  </a:outerShdw>
                </a:effectLst>
                <a:latin typeface="Gill Sans"/>
                <a:ea typeface="Gill Sans"/>
                <a:cs typeface="Gill Sans"/>
                <a:sym typeface="Gill Sans"/>
              </a:defRPr>
            </a:pPr>
            <a:endParaRPr/>
          </a:p>
        </p:txBody>
      </p:sp>
    </p:spTree>
  </p:cSld>
  <p:clrMapOvr>
    <a:masterClrMapping/>
  </p:clrMapOvr>
  <p:transition spd="med"/>
</p:sld>
</file>

<file path=ppt/theme/theme1.xml><?xml version="1.0" encoding="utf-8"?>
<a:theme xmlns:a="http://schemas.openxmlformats.org/drawingml/2006/main" name="New_Template3">
  <a:themeElements>
    <a:clrScheme name="New_Template3">
      <a:dk1>
        <a:srgbClr val="60606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Helvetica"/>
        <a:ea typeface="Helvetica"/>
        <a:cs typeface="Helvetica"/>
      </a:majorFont>
      <a:minorFont>
        <a:latin typeface="Helvetica Neue"/>
        <a:ea typeface="Helvetica Neue"/>
        <a:cs typeface="Helvetica Neue"/>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3">
  <a:themeElements>
    <a:clrScheme name="New_Template3">
      <a:dk1>
        <a:srgbClr val="00000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Helvetica"/>
        <a:ea typeface="Helvetica"/>
        <a:cs typeface="Helvetica"/>
      </a:majorFont>
      <a:minorFont>
        <a:latin typeface="Helvetica Neue"/>
        <a:ea typeface="Helvetica Neue"/>
        <a:cs typeface="Helvetica Neue"/>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TotalTime>
  <Words>1938</Words>
  <Application>Microsoft Macintosh PowerPoint</Application>
  <PresentationFormat>Custom</PresentationFormat>
  <Paragraphs>152</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Gill Sans</vt:lpstr>
      <vt:lpstr>Gill Sans Light</vt:lpstr>
      <vt:lpstr>Helvetica Neue</vt:lpstr>
      <vt:lpstr>New_Template3</vt:lpstr>
      <vt:lpstr>human trafficking</vt:lpstr>
      <vt:lpstr>Session overview</vt:lpstr>
      <vt:lpstr>Learning objectives</vt:lpstr>
      <vt:lpstr>Introduction</vt:lpstr>
      <vt:lpstr>PowerPoint Presentation</vt:lpstr>
      <vt:lpstr>Commercially sexual exploitation of children (CSEC)</vt:lpstr>
      <vt:lpstr>Risk factors</vt:lpstr>
      <vt:lpstr>Risk factors</vt:lpstr>
      <vt:lpstr>Video</vt:lpstr>
      <vt:lpstr>Types of victims</vt:lpstr>
      <vt:lpstr>Warning signs</vt:lpstr>
      <vt:lpstr>Quick pair &amp; Share</vt:lpstr>
      <vt:lpstr>Scope of human trafficking</vt:lpstr>
      <vt:lpstr>Check point</vt:lpstr>
      <vt:lpstr>Processing &amp; scenarios – answer the questions down in your notebook Page 39L</vt:lpstr>
      <vt:lpstr>Processing &amp; scenarios – answer the questions down in your notebook Page 39L</vt:lpstr>
      <vt:lpstr>Processing &amp; scenarios – answer the questions down in your notebook Page 39L</vt:lpstr>
      <vt:lpstr>Processing &amp; scenarios – answer the questions down in your notebook Page 39L</vt:lpstr>
      <vt:lpstr>Resources</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trafficking</dc:title>
  <cp:lastModifiedBy>Microsoft Office User</cp:lastModifiedBy>
  <cp:revision>3</cp:revision>
  <dcterms:modified xsi:type="dcterms:W3CDTF">2018-12-13T00:15:23Z</dcterms:modified>
</cp:coreProperties>
</file>